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BDAC-7172-BD4B-AD42-D93FDBDD5370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FE2F-AC8A-834A-B89D-122BAE7BE3E6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banca, hecho de madera, paraguas, puesto&#10;&#10;Descripción generada automáticamente"/>
          <p:cNvPicPr>
            <a:picLocks noChangeAspect="1"/>
          </p:cNvPicPr>
          <p:nvPr/>
        </p:nvPicPr>
        <p:blipFill rotWithShape="1">
          <a:blip r:embed="rId1"/>
          <a:srcRect t="6834" b="7289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9507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5200">
                <a:solidFill>
                  <a:srgbClr val="FFFFFF"/>
                </a:solidFill>
              </a:rPr>
              <a:t>Los descubrimientos de la Edad Media </a:t>
            </a:r>
            <a:endParaRPr lang="es-ES" sz="52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cs typeface="Calibri" panose="020F0502020204030204"/>
              </a:rPr>
              <a:t>Nombre: Alberto </a:t>
            </a:r>
            <a:r>
              <a:rPr lang="es-ES" dirty="0" err="1">
                <a:solidFill>
                  <a:srgbClr val="FFFFFF"/>
                </a:solidFill>
                <a:cs typeface="Calibri" panose="020F0502020204030204"/>
              </a:rPr>
              <a:t>josé</a:t>
            </a:r>
            <a:r>
              <a:rPr lang="es-ES" dirty="0">
                <a:solidFill>
                  <a:srgbClr val="FFFFFF"/>
                </a:solidFill>
                <a:cs typeface="Calibri" panose="020F0502020204030204"/>
              </a:rPr>
              <a:t> M. S.</a:t>
            </a:r>
            <a:endParaRPr lang="es-ES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s-ES" dirty="0">
                <a:solidFill>
                  <a:srgbClr val="FFFFFF"/>
                </a:solidFill>
                <a:cs typeface="Calibri" panose="020F0502020204030204"/>
              </a:rPr>
              <a:t>Curso: 2- A ESO</a:t>
            </a:r>
            <a:endParaRPr lang="es-ES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4692" y="554151"/>
            <a:ext cx="4730881" cy="1570237"/>
          </a:xfrm>
        </p:spPr>
        <p:txBody>
          <a:bodyPr anchor="b">
            <a:normAutofit/>
          </a:bodyPr>
          <a:lstStyle/>
          <a:p>
            <a:pPr algn="ctr"/>
            <a:r>
              <a:rPr lang="es-ES" sz="5000" dirty="0"/>
              <a:t>Las bibliotecas publicas:</a:t>
            </a:r>
            <a:endParaRPr lang="es-ES" sz="5000" dirty="0"/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 rotWithShape="1">
          <a:blip r:embed="rId1"/>
          <a:srcRect r="9545" b="-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27821" y="2504778"/>
            <a:ext cx="4195673" cy="3585759"/>
          </a:xfrm>
        </p:spPr>
        <p:txBody>
          <a:bodyPr anchor="t">
            <a:normAutofit/>
          </a:bodyPr>
          <a:lstStyle/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Destaca Malatesta Novello. 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Fue inaugurada en Italia en el año 1452 (siglo XV). 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Fue creada dentro de un antiguo monasterio para almacenar los códices (libros de los frailes).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1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8392" y="0"/>
            <a:ext cx="4756984" cy="1580412"/>
          </a:xfrm>
        </p:spPr>
        <p:txBody>
          <a:bodyPr anchor="b">
            <a:normAutofit/>
          </a:bodyPr>
          <a:lstStyle/>
          <a:p>
            <a:pPr algn="ctr"/>
            <a:r>
              <a:rPr lang="es-ES" sz="5000" dirty="0"/>
              <a:t>Astrolabio:</a:t>
            </a:r>
            <a:endParaRPr lang="es-ES" sz="5000" dirty="0"/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 rotWithShape="1">
          <a:blip r:embed="rId1"/>
          <a:srcRect r="-3" b="-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97928" y="2324764"/>
            <a:ext cx="4605781" cy="2913872"/>
          </a:xfrm>
        </p:spPr>
        <p:txBody>
          <a:bodyPr anchor="t">
            <a:noAutofit/>
          </a:bodyPr>
          <a:lstStyle/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Su inventor es desconocido. 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Se uso mucho en la Edad Media.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Fue una herramienta que permitía calcular la altitud de un cuerpo celeste.</a:t>
            </a:r>
            <a:endParaRPr lang="en-US" sz="2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1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7821" y="0"/>
            <a:ext cx="4195674" cy="1619364"/>
          </a:xfrm>
        </p:spPr>
        <p:txBody>
          <a:bodyPr anchor="b">
            <a:normAutofit/>
          </a:bodyPr>
          <a:lstStyle/>
          <a:p>
            <a:pPr algn="ctr"/>
            <a:r>
              <a:rPr lang="es-ES" sz="5600" dirty="0"/>
              <a:t>                          </a:t>
            </a:r>
            <a:r>
              <a:rPr lang="es-ES" sz="5000" dirty="0"/>
              <a:t>Licores:</a:t>
            </a:r>
            <a:endParaRPr lang="es-ES" sz="5000" dirty="0"/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 rotWithShape="1">
          <a:blip r:embed="rId1"/>
          <a:srcRect r="1" b="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53025" y="2324764"/>
            <a:ext cx="4195673" cy="2913872"/>
          </a:xfrm>
        </p:spPr>
        <p:txBody>
          <a:bodyPr anchor="t">
            <a:noAutofit/>
          </a:bodyPr>
          <a:lstStyle/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Se conseguían mediante el proceso de destilación, separando diferentes líquidos dentro de una mezcla.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Algunos ejemplos de licores más característicos fueron: </a:t>
            </a:r>
            <a:r>
              <a:rPr lang="es-ES" sz="2700" dirty="0" err="1">
                <a:solidFill>
                  <a:schemeClr val="tx1">
                    <a:alpha val="80000"/>
                  </a:schemeClr>
                </a:solidFill>
              </a:rPr>
              <a:t>whiski</a:t>
            </a:r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, brandy, ginebra y ron…</a:t>
            </a:r>
            <a:endParaRPr lang="en-US" sz="2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1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311" y="554151"/>
            <a:ext cx="4018078" cy="1566483"/>
          </a:xfrm>
        </p:spPr>
        <p:txBody>
          <a:bodyPr anchor="b">
            <a:normAutofit/>
          </a:bodyPr>
          <a:lstStyle/>
          <a:p>
            <a:pPr algn="ctr"/>
            <a:r>
              <a:rPr lang="es-ES" sz="5000" dirty="0"/>
              <a:t>Botones para la ropa</a:t>
            </a:r>
            <a:endParaRPr lang="es-ES" sz="5000" dirty="0"/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 rotWithShape="1">
          <a:blip r:embed="rId1"/>
          <a:srcRect l="16782" r="16549" b="-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7408" y="3073944"/>
            <a:ext cx="4075980" cy="2830746"/>
          </a:xfrm>
        </p:spPr>
        <p:txBody>
          <a:bodyPr anchor="t">
            <a:normAutofit/>
          </a:bodyPr>
          <a:lstStyle/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Surgieron en Alemania en el siglo XIII.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Al principio eran adornos, pero poco a poco se empezaron a usar para abrochar las prendas de vestir.</a:t>
            </a:r>
            <a:endParaRPr lang="en-US" sz="2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1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311" y="554151"/>
            <a:ext cx="4018078" cy="1384989"/>
          </a:xfrm>
        </p:spPr>
        <p:txBody>
          <a:bodyPr anchor="b">
            <a:normAutofit/>
          </a:bodyPr>
          <a:lstStyle/>
          <a:p>
            <a:pPr algn="ctr"/>
            <a:r>
              <a:rPr lang="es-ES" sz="5000" dirty="0"/>
              <a:t>Gafas</a:t>
            </a:r>
            <a:r>
              <a:rPr lang="es-ES" sz="5600" dirty="0"/>
              <a:t> </a:t>
            </a:r>
            <a:endParaRPr lang="es-ES" sz="5600" dirty="0"/>
          </a:p>
        </p:txBody>
      </p:sp>
      <p:sp>
        <p:nvSpPr>
          <p:cNvPr id="18" name="Oval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"/>
          <a:srcRect l="14523" r="22008" b="-4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0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777407" y="2493291"/>
            <a:ext cx="4075981" cy="3411399"/>
          </a:xfrm>
        </p:spPr>
        <p:txBody>
          <a:bodyPr anchor="t">
            <a:normAutofit/>
          </a:bodyPr>
          <a:lstStyle/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Se inventaron en el siglo XIII, en Italia.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s-ES" sz="2700" dirty="0">
                <a:solidFill>
                  <a:schemeClr val="tx1">
                    <a:alpha val="80000"/>
                  </a:schemeClr>
                </a:solidFill>
              </a:rPr>
              <a:t>Ya se utilizaban lentes anteriormente, pero este invento cambió la calidad de vida de muchas personas.</a:t>
            </a:r>
            <a:endParaRPr lang="es-ES" sz="2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4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cs typeface="Calibri Light" panose="020F0302020204030204"/>
              </a:rPr>
              <a:t>                                Fin</a:t>
            </a:r>
            <a:endParaRPr lang="es-ES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1"/>
          <a:srcRect t="9518" r="-1" b="2283"/>
          <a:stretch>
            <a:fillRect/>
          </a:stretch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WPS Presentation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Calibri</vt:lpstr>
      <vt:lpstr>Tema de Office</vt:lpstr>
      <vt:lpstr>Los descubrimientos de la Edad Media </vt:lpstr>
      <vt:lpstr>Las bibliotecas publicas:</vt:lpstr>
      <vt:lpstr>Astrolabio:</vt:lpstr>
      <vt:lpstr>                          Licores:</vt:lpstr>
      <vt:lpstr>Botones para la ropa</vt:lpstr>
      <vt:lpstr>Gafas </vt:lpstr>
      <vt:lpstr>                                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descubrimientos de la Edad Media </dc:title>
  <dc:creator>Alberto José Movilla Silveira</dc:creator>
  <cp:lastModifiedBy>mario</cp:lastModifiedBy>
  <cp:revision>61</cp:revision>
  <dcterms:created xsi:type="dcterms:W3CDTF">2023-02-12T18:07:00Z</dcterms:created>
  <dcterms:modified xsi:type="dcterms:W3CDTF">2023-03-06T22:05:40Z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AB462F48BB4141F8966807D9287E8CF2</vt:lpwstr>
  </property>
  <property fmtid="{D5CDD505-2E9C-101B-9397-08002B2CF9AE}" pid="3" name="KSOProductBuildVer">
    <vt:lpwstr>3082-11.2.0.11486</vt:lpwstr>
  </property>
</Properties>
</file>