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
    </inkml:context>
    <inkml:brush xml:id="br0">
      <inkml:brushProperty name="width" value="0.05" units="cm"/>
      <inkml:brushProperty name="height" value="0.05" units="cm"/>
      <inkml:brushProperty name="color" value="#000000"/>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2T16:03:52"/>
    </inkml:context>
    <inkml:brush xml:id="br0">
      <inkml:brushProperty name="width" value="0.05" units="cm"/>
      <inkml:brushProperty name="height" value="0.05" units="cm"/>
      <inkml:brushProperty name="color" value="#000000"/>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50879" y="1825625"/>
            <a:ext cx="9810604" cy="4516696"/>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fld>
            <a:endParaRPr lang="en-US"/>
          </a:p>
        </p:txBody>
      </p:sp>
      <p:sp>
        <p:nvSpPr>
          <p:cNvPr id="7" name="Title 6"/>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64025"/>
            <a:ext cx="2161540" cy="5800298"/>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200" y="464023"/>
            <a:ext cx="7886700" cy="580029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rot="5400000">
            <a:off x="10506456" y="5074920"/>
            <a:ext cx="2647667" cy="365125"/>
          </a:xfrm>
        </p:spPr>
        <p:txBody>
          <a:bodyPr/>
          <a:lstStyle/>
          <a:p>
            <a:fld id="{5D340FED-6E95-4177-A7EF-CD303B9E611D}" type="datetime4">
              <a:rPr lang="en-US" smtClean="0"/>
            </a:fld>
            <a:endParaRPr lang="en-US"/>
          </a:p>
        </p:txBody>
      </p:sp>
      <p:sp>
        <p:nvSpPr>
          <p:cNvPr id="5" name="Footer Placeholder 4"/>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p:cNvSpPr>
            <a:spLocks noGrp="1"/>
          </p:cNvSpPr>
          <p:nvPr>
            <p:ph type="sldNum" sz="quarter" idx="12"/>
          </p:nvPr>
        </p:nvSpPr>
        <p:spPr>
          <a:xfrm>
            <a:off x="11558016" y="3136392"/>
            <a:ext cx="545911" cy="580029"/>
          </a:xfrm>
        </p:spPr>
        <p:txBody>
          <a:bodyPr/>
          <a:lstStyle/>
          <a:p>
            <a:fld id="{9D4AEF59-F28E-467C-9EA3-92D1CFAD475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77962CB-39AD-45A9-800F-54DAB53D6021}" type="datetime4">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5844540" y="1825624"/>
            <a:ext cx="5016943" cy="44608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DF2841D-FB5C-47AB-B2FF-32E855C1EA71}" type="datetime4">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AEF59-F28E-467C-9EA3-92D1CFAD475A}" type="slidenum">
              <a:rPr lang="en-US" smtClean="0"/>
            </a:fld>
            <a:endParaRPr lang="en-US"/>
          </a:p>
        </p:txBody>
      </p:sp>
      <p:sp>
        <p:nvSpPr>
          <p:cNvPr id="12" name="Title 1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8537E9-D174-424D-BEE8-AFC4CA5F9F97}" type="datetime4">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fld>
            <a:endParaRPr lang="en-US"/>
          </a:p>
        </p:txBody>
      </p:sp>
      <p:sp>
        <p:nvSpPr>
          <p:cNvPr id="6" name="Title 5"/>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3BB84BC-6E78-40D1-8831-40AB1F596614}" type="datetime4">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DFA080F-3961-4D42-BEDE-84A1FED032F1}" type="datetime4">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customXml" Target="../ink/ink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fld>
            <a:endParaRPr lang="en-US" dirty="0">
              <a:latin typeface="+mn-lt"/>
            </a:endParaRPr>
          </a:p>
        </p:txBody>
      </p:sp>
      <p:sp>
        <p:nvSpPr>
          <p:cNvPr id="5" name="Footer Placeholder 4"/>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fld>
            <a:endParaRPr lang="en-US">
              <a:latin typeface="+mn-lt"/>
            </a:endParaRPr>
          </a:p>
        </p:txBody>
      </p:sp>
      <mc:AlternateContent xmlns:mc="http://schemas.openxmlformats.org/markup-compatibility/2006" xmlns:p14="http://schemas.microsoft.com/office/powerpoint/2010/main">
        <mc:Choice Requires="p14">
          <p:contentPart r:id="rId13" p14:bwMode="auto">
            <p14:nvContentPartPr>
              <p14:cNvPr id="18" name="Ink 17"/>
              <p14:cNvContentPartPr/>
              <p14:nvPr/>
            </p14:nvContentPartPr>
            <p14:xfrm>
              <a:off x="12490710" y="6342652"/>
              <a:ext cx="360" cy="360"/>
            </p14:xfrm>
          </p:contentPart>
        </mc:Choice>
        <mc:Fallback xmlns="">
          <p:pic>
            <p:nvPicPr>
              <p:cNvPr id="18" name="Ink 17"/>
            </p:nvPicPr>
            <p:blipFill>
              <a:blip r:embed="rId14"/>
            </p:blipFill>
            <p:spPr>
              <a:xfrm>
                <a:off x="12490710" y="6342652"/>
                <a:ext cx="360" cy="360"/>
              </a:xfrm>
              <a:prstGeom prst="rect"/>
            </p:spPr>
          </p:pic>
        </mc:Fallback>
      </mc:AlternateContent>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1190"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p:cNvSpPr>
            <a:spLocks noGrp="1" noRot="1" noChangeAspect="1" noMove="1" noResize="1" noEditPoints="1" noAdjustHandles="1" noChangeArrowheads="1" noChangeShapeType="1" noTextEdit="1"/>
          </p:cNvSpPr>
          <p:nvPr/>
        </p:nvSpPr>
        <p:spPr>
          <a:xfrm>
            <a:off x="1257463" y="1144989"/>
            <a:ext cx="9677074" cy="4048564"/>
          </a:xfrm>
          <a:custGeom>
            <a:avLst/>
            <a:gdLst>
              <a:gd name="connsiteX0" fmla="*/ 0 w 8037833"/>
              <a:gd name="connsiteY0" fmla="*/ 0 h 3771414"/>
              <a:gd name="connsiteX1" fmla="*/ 8037833 w 8037833"/>
              <a:gd name="connsiteY1" fmla="*/ 702854 h 3771414"/>
              <a:gd name="connsiteX2" fmla="*/ 8037833 w 8037833"/>
              <a:gd name="connsiteY2" fmla="*/ 3110335 h 3771414"/>
              <a:gd name="connsiteX3" fmla="*/ 8034343 w 8037833"/>
              <a:gd name="connsiteY3" fmla="*/ 3109810 h 3771414"/>
              <a:gd name="connsiteX4" fmla="*/ 7877229 w 8037833"/>
              <a:gd name="connsiteY4" fmla="*/ 3131056 h 3771414"/>
              <a:gd name="connsiteX5" fmla="*/ 7807644 w 8037833"/>
              <a:gd name="connsiteY5" fmla="*/ 3086007 h 3771414"/>
              <a:gd name="connsiteX6" fmla="*/ 7607062 w 8037833"/>
              <a:gd name="connsiteY6" fmla="*/ 3074909 h 3771414"/>
              <a:gd name="connsiteX7" fmla="*/ 7351256 w 8037833"/>
              <a:gd name="connsiteY7" fmla="*/ 3263533 h 3771414"/>
              <a:gd name="connsiteX8" fmla="*/ 7241630 w 8037833"/>
              <a:gd name="connsiteY8" fmla="*/ 3245856 h 3771414"/>
              <a:gd name="connsiteX9" fmla="*/ 7197338 w 8037833"/>
              <a:gd name="connsiteY9" fmla="*/ 3211988 h 3771414"/>
              <a:gd name="connsiteX10" fmla="*/ 7180777 w 8037833"/>
              <a:gd name="connsiteY10" fmla="*/ 3210063 h 3771414"/>
              <a:gd name="connsiteX11" fmla="*/ 7146896 w 8037833"/>
              <a:gd name="connsiteY11" fmla="*/ 3244212 h 3771414"/>
              <a:gd name="connsiteX12" fmla="*/ 7101771 w 8037833"/>
              <a:gd name="connsiteY12" fmla="*/ 3244252 h 3771414"/>
              <a:gd name="connsiteX13" fmla="*/ 7047844 w 8037833"/>
              <a:gd name="connsiteY13" fmla="*/ 3291028 h 3771414"/>
              <a:gd name="connsiteX14" fmla="*/ 6869803 w 8037833"/>
              <a:gd name="connsiteY14" fmla="*/ 3307526 h 3771414"/>
              <a:gd name="connsiteX15" fmla="*/ 6819463 w 8037833"/>
              <a:gd name="connsiteY15" fmla="*/ 3355861 h 3771414"/>
              <a:gd name="connsiteX16" fmla="*/ 6797198 w 8037833"/>
              <a:gd name="connsiteY16" fmla="*/ 3365493 h 3771414"/>
              <a:gd name="connsiteX17" fmla="*/ 6760989 w 8037833"/>
              <a:gd name="connsiteY17" fmla="*/ 3411424 h 3771414"/>
              <a:gd name="connsiteX18" fmla="*/ 6633643 w 8037833"/>
              <a:gd name="connsiteY18" fmla="*/ 3335413 h 3771414"/>
              <a:gd name="connsiteX19" fmla="*/ 6462092 w 8037833"/>
              <a:gd name="connsiteY19" fmla="*/ 3360766 h 3771414"/>
              <a:gd name="connsiteX20" fmla="*/ 6303479 w 8037833"/>
              <a:gd name="connsiteY20" fmla="*/ 3307079 h 3771414"/>
              <a:gd name="connsiteX21" fmla="*/ 6210639 w 8037833"/>
              <a:gd name="connsiteY21" fmla="*/ 3322783 h 3771414"/>
              <a:gd name="connsiteX22" fmla="*/ 6184923 w 8037833"/>
              <a:gd name="connsiteY22" fmla="*/ 3365368 h 3771414"/>
              <a:gd name="connsiteX23" fmla="*/ 5949057 w 8037833"/>
              <a:gd name="connsiteY23" fmla="*/ 3366889 h 3771414"/>
              <a:gd name="connsiteX24" fmla="*/ 5891274 w 8037833"/>
              <a:gd name="connsiteY24" fmla="*/ 3384918 h 3771414"/>
              <a:gd name="connsiteX25" fmla="*/ 5835383 w 8037833"/>
              <a:gd name="connsiteY25" fmla="*/ 3364766 h 3771414"/>
              <a:gd name="connsiteX26" fmla="*/ 5746050 w 8037833"/>
              <a:gd name="connsiteY26" fmla="*/ 3413379 h 3771414"/>
              <a:gd name="connsiteX27" fmla="*/ 5613670 w 8037833"/>
              <a:gd name="connsiteY27" fmla="*/ 3415908 h 3771414"/>
              <a:gd name="connsiteX28" fmla="*/ 5535334 w 8037833"/>
              <a:gd name="connsiteY28" fmla="*/ 3424281 h 3771414"/>
              <a:gd name="connsiteX29" fmla="*/ 5506940 w 8037833"/>
              <a:gd name="connsiteY29" fmla="*/ 3438236 h 3771414"/>
              <a:gd name="connsiteX30" fmla="*/ 5466372 w 8037833"/>
              <a:gd name="connsiteY30" fmla="*/ 3450482 h 3771414"/>
              <a:gd name="connsiteX31" fmla="*/ 5395833 w 8037833"/>
              <a:gd name="connsiteY31" fmla="*/ 3480431 h 3771414"/>
              <a:gd name="connsiteX32" fmla="*/ 5299224 w 8037833"/>
              <a:gd name="connsiteY32" fmla="*/ 3506167 h 3771414"/>
              <a:gd name="connsiteX33" fmla="*/ 5223043 w 8037833"/>
              <a:gd name="connsiteY33" fmla="*/ 3478901 h 3771414"/>
              <a:gd name="connsiteX34" fmla="*/ 5217733 w 8037833"/>
              <a:gd name="connsiteY34" fmla="*/ 3487700 h 3771414"/>
              <a:gd name="connsiteX35" fmla="*/ 5167992 w 8037833"/>
              <a:gd name="connsiteY35" fmla="*/ 3491322 h 3771414"/>
              <a:gd name="connsiteX36" fmla="*/ 4987020 w 8037833"/>
              <a:gd name="connsiteY36" fmla="*/ 3448500 h 3771414"/>
              <a:gd name="connsiteX37" fmla="*/ 4890003 w 8037833"/>
              <a:gd name="connsiteY37" fmla="*/ 3457111 h 3771414"/>
              <a:gd name="connsiteX38" fmla="*/ 4856654 w 8037833"/>
              <a:gd name="connsiteY38" fmla="*/ 3469117 h 3771414"/>
              <a:gd name="connsiteX39" fmla="*/ 4800711 w 8037833"/>
              <a:gd name="connsiteY39" fmla="*/ 3488678 h 3771414"/>
              <a:gd name="connsiteX40" fmla="*/ 4761569 w 8037833"/>
              <a:gd name="connsiteY40" fmla="*/ 3525340 h 3771414"/>
              <a:gd name="connsiteX41" fmla="*/ 4713734 w 8037833"/>
              <a:gd name="connsiteY41" fmla="*/ 3532961 h 3771414"/>
              <a:gd name="connsiteX42" fmla="*/ 4699169 w 8037833"/>
              <a:gd name="connsiteY42" fmla="*/ 3506225 h 3771414"/>
              <a:gd name="connsiteX43" fmla="*/ 4649120 w 8037833"/>
              <a:gd name="connsiteY43" fmla="*/ 3523629 h 3771414"/>
              <a:gd name="connsiteX44" fmla="*/ 4573578 w 8037833"/>
              <a:gd name="connsiteY44" fmla="*/ 3553160 h 3771414"/>
              <a:gd name="connsiteX45" fmla="*/ 4529117 w 8037833"/>
              <a:gd name="connsiteY45" fmla="*/ 3562829 h 3771414"/>
              <a:gd name="connsiteX46" fmla="*/ 4408641 w 8037833"/>
              <a:gd name="connsiteY46" fmla="*/ 3597237 h 3771414"/>
              <a:gd name="connsiteX47" fmla="*/ 4288710 w 8037833"/>
              <a:gd name="connsiteY47" fmla="*/ 3637793 h 3771414"/>
              <a:gd name="connsiteX48" fmla="*/ 4234393 w 8037833"/>
              <a:gd name="connsiteY48" fmla="*/ 3691813 h 3771414"/>
              <a:gd name="connsiteX49" fmla="*/ 4227541 w 8037833"/>
              <a:gd name="connsiteY49" fmla="*/ 3694215 h 3771414"/>
              <a:gd name="connsiteX50" fmla="*/ 4208725 w 8037833"/>
              <a:gd name="connsiteY50" fmla="*/ 3692078 h 3771414"/>
              <a:gd name="connsiteX51" fmla="*/ 4201632 w 8037833"/>
              <a:gd name="connsiteY51" fmla="*/ 3689839 h 3771414"/>
              <a:gd name="connsiteX52" fmla="*/ 4191289 w 8037833"/>
              <a:gd name="connsiteY52" fmla="*/ 3689617 h 3771414"/>
              <a:gd name="connsiteX53" fmla="*/ 4191039 w 8037833"/>
              <a:gd name="connsiteY53" fmla="*/ 3690068 h 3771414"/>
              <a:gd name="connsiteX54" fmla="*/ 4181340 w 8037833"/>
              <a:gd name="connsiteY54" fmla="*/ 3688966 h 3771414"/>
              <a:gd name="connsiteX55" fmla="*/ 4133816 w 8037833"/>
              <a:gd name="connsiteY55" fmla="*/ 3677802 h 3771414"/>
              <a:gd name="connsiteX56" fmla="*/ 4071732 w 8037833"/>
              <a:gd name="connsiteY56" fmla="*/ 3719750 h 3771414"/>
              <a:gd name="connsiteX57" fmla="*/ 4045924 w 8037833"/>
              <a:gd name="connsiteY57" fmla="*/ 3726641 h 3771414"/>
              <a:gd name="connsiteX58" fmla="*/ 4032171 w 8037833"/>
              <a:gd name="connsiteY58" fmla="*/ 3732760 h 3771414"/>
              <a:gd name="connsiteX59" fmla="*/ 4031335 w 8037833"/>
              <a:gd name="connsiteY59" fmla="*/ 3734716 h 3771414"/>
              <a:gd name="connsiteX60" fmla="*/ 3985774 w 8037833"/>
              <a:gd name="connsiteY60" fmla="*/ 3723784 h 3771414"/>
              <a:gd name="connsiteX61" fmla="*/ 3979769 w 8037833"/>
              <a:gd name="connsiteY61" fmla="*/ 3726006 h 3771414"/>
              <a:gd name="connsiteX62" fmla="*/ 3950014 w 8037833"/>
              <a:gd name="connsiteY62" fmla="*/ 3714179 h 3771414"/>
              <a:gd name="connsiteX63" fmla="*/ 3934671 w 8037833"/>
              <a:gd name="connsiteY63" fmla="*/ 3710576 h 3771414"/>
              <a:gd name="connsiteX64" fmla="*/ 3930274 w 8037833"/>
              <a:gd name="connsiteY64" fmla="*/ 3704385 h 3771414"/>
              <a:gd name="connsiteX65" fmla="*/ 3907660 w 8037833"/>
              <a:gd name="connsiteY65" fmla="*/ 3701693 h 3771414"/>
              <a:gd name="connsiteX66" fmla="*/ 3905087 w 8037833"/>
              <a:gd name="connsiteY66" fmla="*/ 3703335 h 3771414"/>
              <a:gd name="connsiteX67" fmla="*/ 3886347 w 8037833"/>
              <a:gd name="connsiteY67" fmla="*/ 3693857 h 3771414"/>
              <a:gd name="connsiteX68" fmla="*/ 3870533 w 8037833"/>
              <a:gd name="connsiteY68" fmla="*/ 3677142 h 3771414"/>
              <a:gd name="connsiteX69" fmla="*/ 3678563 w 8037833"/>
              <a:gd name="connsiteY69" fmla="*/ 3681723 h 3771414"/>
              <a:gd name="connsiteX70" fmla="*/ 3511920 w 8037833"/>
              <a:gd name="connsiteY70" fmla="*/ 3609378 h 3771414"/>
              <a:gd name="connsiteX71" fmla="*/ 3407752 w 8037833"/>
              <a:gd name="connsiteY71" fmla="*/ 3613827 h 3771414"/>
              <a:gd name="connsiteX72" fmla="*/ 3373519 w 8037833"/>
              <a:gd name="connsiteY72" fmla="*/ 3653022 h 3771414"/>
              <a:gd name="connsiteX73" fmla="*/ 3114267 w 8037833"/>
              <a:gd name="connsiteY73" fmla="*/ 3626220 h 3771414"/>
              <a:gd name="connsiteX74" fmla="*/ 3048270 w 8037833"/>
              <a:gd name="connsiteY74" fmla="*/ 3637186 h 3771414"/>
              <a:gd name="connsiteX75" fmla="*/ 2989722 w 8037833"/>
              <a:gd name="connsiteY75" fmla="*/ 3610467 h 3771414"/>
              <a:gd name="connsiteX76" fmla="*/ 2965734 w 8037833"/>
              <a:gd name="connsiteY76" fmla="*/ 3622913 h 3771414"/>
              <a:gd name="connsiteX77" fmla="*/ 2961603 w 8037833"/>
              <a:gd name="connsiteY77" fmla="*/ 3625458 h 3771414"/>
              <a:gd name="connsiteX78" fmla="*/ 2944959 w 8037833"/>
              <a:gd name="connsiteY78" fmla="*/ 3626960 h 3771414"/>
              <a:gd name="connsiteX79" fmla="*/ 2940402 w 8037833"/>
              <a:gd name="connsiteY79" fmla="*/ 3638237 h 3771414"/>
              <a:gd name="connsiteX80" fmla="*/ 2915449 w 8037833"/>
              <a:gd name="connsiteY80" fmla="*/ 3648276 h 3771414"/>
              <a:gd name="connsiteX81" fmla="*/ 2884777 w 8037833"/>
              <a:gd name="connsiteY81" fmla="*/ 3648012 h 3771414"/>
              <a:gd name="connsiteX82" fmla="*/ 2739034 w 8037833"/>
              <a:gd name="connsiteY82" fmla="*/ 3634633 h 3771414"/>
              <a:gd name="connsiteX83" fmla="*/ 2651827 w 8037833"/>
              <a:gd name="connsiteY83" fmla="*/ 3633543 h 3771414"/>
              <a:gd name="connsiteX84" fmla="*/ 2618680 w 8037833"/>
              <a:gd name="connsiteY84" fmla="*/ 3643992 h 3771414"/>
              <a:gd name="connsiteX85" fmla="*/ 2572404 w 8037833"/>
              <a:gd name="connsiteY85" fmla="*/ 3651280 h 3771414"/>
              <a:gd name="connsiteX86" fmla="*/ 2490721 w 8037833"/>
              <a:gd name="connsiteY86" fmla="*/ 3672550 h 3771414"/>
              <a:gd name="connsiteX87" fmla="*/ 2381001 w 8037833"/>
              <a:gd name="connsiteY87" fmla="*/ 3686506 h 3771414"/>
              <a:gd name="connsiteX88" fmla="*/ 2301172 w 8037833"/>
              <a:gd name="connsiteY88" fmla="*/ 3650290 h 3771414"/>
              <a:gd name="connsiteX89" fmla="*/ 2294102 w 8037833"/>
              <a:gd name="connsiteY89" fmla="*/ 3658388 h 3771414"/>
              <a:gd name="connsiteX90" fmla="*/ 2238966 w 8037833"/>
              <a:gd name="connsiteY90" fmla="*/ 3656014 h 3771414"/>
              <a:gd name="connsiteX91" fmla="*/ 2046240 w 8037833"/>
              <a:gd name="connsiteY91" fmla="*/ 3591772 h 3771414"/>
              <a:gd name="connsiteX92" fmla="*/ 1938480 w 8037833"/>
              <a:gd name="connsiteY92" fmla="*/ 3588676 h 3771414"/>
              <a:gd name="connsiteX93" fmla="*/ 1900166 w 8037833"/>
              <a:gd name="connsiteY93" fmla="*/ 3596595 h 3771414"/>
              <a:gd name="connsiteX94" fmla="*/ 1835976 w 8037833"/>
              <a:gd name="connsiteY94" fmla="*/ 3609302 h 3771414"/>
              <a:gd name="connsiteX95" fmla="*/ 1787830 w 8037833"/>
              <a:gd name="connsiteY95" fmla="*/ 3641005 h 3771414"/>
              <a:gd name="connsiteX96" fmla="*/ 1734224 w 8037833"/>
              <a:gd name="connsiteY96" fmla="*/ 3642830 h 3771414"/>
              <a:gd name="connsiteX97" fmla="*/ 1721989 w 8037833"/>
              <a:gd name="connsiteY97" fmla="*/ 3614535 h 3771414"/>
              <a:gd name="connsiteX98" fmla="*/ 1664576 w 8037833"/>
              <a:gd name="connsiteY98" fmla="*/ 3625809 h 3771414"/>
              <a:gd name="connsiteX99" fmla="*/ 1577459 w 8037833"/>
              <a:gd name="connsiteY99" fmla="*/ 3646061 h 3771414"/>
              <a:gd name="connsiteX100" fmla="*/ 1527269 w 8037833"/>
              <a:gd name="connsiteY100" fmla="*/ 3650325 h 3771414"/>
              <a:gd name="connsiteX101" fmla="*/ 1390118 w 8037833"/>
              <a:gd name="connsiteY101" fmla="*/ 3670026 h 3771414"/>
              <a:gd name="connsiteX102" fmla="*/ 1252698 w 8037833"/>
              <a:gd name="connsiteY102" fmla="*/ 3695899 h 3771414"/>
              <a:gd name="connsiteX103" fmla="*/ 1171039 w 8037833"/>
              <a:gd name="connsiteY103" fmla="*/ 3745879 h 3771414"/>
              <a:gd name="connsiteX104" fmla="*/ 1058106 w 8037833"/>
              <a:gd name="connsiteY104" fmla="*/ 3763403 h 3771414"/>
              <a:gd name="connsiteX105" fmla="*/ 1039167 w 8037833"/>
              <a:gd name="connsiteY105" fmla="*/ 3771414 h 3771414"/>
              <a:gd name="connsiteX106" fmla="*/ 1012958 w 8037833"/>
              <a:gd name="connsiteY106" fmla="*/ 3766443 h 3771414"/>
              <a:gd name="connsiteX107" fmla="*/ 907906 w 8037833"/>
              <a:gd name="connsiteY107" fmla="*/ 3744915 h 3771414"/>
              <a:gd name="connsiteX108" fmla="*/ 825226 w 8037833"/>
              <a:gd name="connsiteY108" fmla="*/ 3713606 h 3771414"/>
              <a:gd name="connsiteX109" fmla="*/ 722264 w 8037833"/>
              <a:gd name="connsiteY109" fmla="*/ 3734849 h 3771414"/>
              <a:gd name="connsiteX110" fmla="*/ 659460 w 8037833"/>
              <a:gd name="connsiteY110" fmla="*/ 3727666 h 3771414"/>
              <a:gd name="connsiteX111" fmla="*/ 556552 w 8037833"/>
              <a:gd name="connsiteY111" fmla="*/ 3685171 h 3771414"/>
              <a:gd name="connsiteX112" fmla="*/ 421042 w 8037833"/>
              <a:gd name="connsiteY112" fmla="*/ 3697149 h 3771414"/>
              <a:gd name="connsiteX113" fmla="*/ 393295 w 8037833"/>
              <a:gd name="connsiteY113" fmla="*/ 3740334 h 3771414"/>
              <a:gd name="connsiteX114" fmla="*/ 355918 w 8037833"/>
              <a:gd name="connsiteY114" fmla="*/ 3766409 h 3771414"/>
              <a:gd name="connsiteX115" fmla="*/ 339711 w 8037833"/>
              <a:gd name="connsiteY115" fmla="*/ 3705479 h 3771414"/>
              <a:gd name="connsiteX116" fmla="*/ 222239 w 8037833"/>
              <a:gd name="connsiteY116" fmla="*/ 3659572 h 3771414"/>
              <a:gd name="connsiteX117" fmla="*/ 163578 w 8037833"/>
              <a:gd name="connsiteY117" fmla="*/ 3643529 h 3771414"/>
              <a:gd name="connsiteX118" fmla="*/ 72220 w 8037833"/>
              <a:gd name="connsiteY118" fmla="*/ 3632509 h 3771414"/>
              <a:gd name="connsiteX119" fmla="*/ 44395 w 8037833"/>
              <a:gd name="connsiteY119" fmla="*/ 3626692 h 3771414"/>
              <a:gd name="connsiteX120" fmla="*/ 1962 w 8037833"/>
              <a:gd name="connsiteY120" fmla="*/ 3623185 h 3771414"/>
              <a:gd name="connsiteX121" fmla="*/ 0 w 8037833"/>
              <a:gd name="connsiteY121" fmla="*/ 3622498 h 3771414"/>
              <a:gd name="connsiteX0-1" fmla="*/ 0 w 8037833"/>
              <a:gd name="connsiteY0-2" fmla="*/ 12763 h 3784177"/>
              <a:gd name="connsiteX1-3" fmla="*/ 8037833 w 8037833"/>
              <a:gd name="connsiteY1-4" fmla="*/ 0 h 3784177"/>
              <a:gd name="connsiteX2-5" fmla="*/ 8037833 w 8037833"/>
              <a:gd name="connsiteY2-6" fmla="*/ 3123098 h 3784177"/>
              <a:gd name="connsiteX3-7" fmla="*/ 8034343 w 8037833"/>
              <a:gd name="connsiteY3-8" fmla="*/ 3122573 h 3784177"/>
              <a:gd name="connsiteX4-9" fmla="*/ 7877229 w 8037833"/>
              <a:gd name="connsiteY4-10" fmla="*/ 3143819 h 3784177"/>
              <a:gd name="connsiteX5-11" fmla="*/ 7807644 w 8037833"/>
              <a:gd name="connsiteY5-12" fmla="*/ 3098770 h 3784177"/>
              <a:gd name="connsiteX6-13" fmla="*/ 7607062 w 8037833"/>
              <a:gd name="connsiteY6-14" fmla="*/ 3087672 h 3784177"/>
              <a:gd name="connsiteX7-15" fmla="*/ 7351256 w 8037833"/>
              <a:gd name="connsiteY7-16" fmla="*/ 3276296 h 3784177"/>
              <a:gd name="connsiteX8-17" fmla="*/ 7241630 w 8037833"/>
              <a:gd name="connsiteY8-18" fmla="*/ 3258619 h 3784177"/>
              <a:gd name="connsiteX9-19" fmla="*/ 7197338 w 8037833"/>
              <a:gd name="connsiteY9-20" fmla="*/ 3224751 h 3784177"/>
              <a:gd name="connsiteX10-21" fmla="*/ 7180777 w 8037833"/>
              <a:gd name="connsiteY10-22" fmla="*/ 3222826 h 3784177"/>
              <a:gd name="connsiteX11-23" fmla="*/ 7146896 w 8037833"/>
              <a:gd name="connsiteY11-24" fmla="*/ 3256975 h 3784177"/>
              <a:gd name="connsiteX12-25" fmla="*/ 7101771 w 8037833"/>
              <a:gd name="connsiteY12-26" fmla="*/ 3257015 h 3784177"/>
              <a:gd name="connsiteX13-27" fmla="*/ 7047844 w 8037833"/>
              <a:gd name="connsiteY13-28" fmla="*/ 3303791 h 3784177"/>
              <a:gd name="connsiteX14-29" fmla="*/ 6869803 w 8037833"/>
              <a:gd name="connsiteY14-30" fmla="*/ 3320289 h 3784177"/>
              <a:gd name="connsiteX15-31" fmla="*/ 6819463 w 8037833"/>
              <a:gd name="connsiteY15-32" fmla="*/ 3368624 h 3784177"/>
              <a:gd name="connsiteX16-33" fmla="*/ 6797198 w 8037833"/>
              <a:gd name="connsiteY16-34" fmla="*/ 3378256 h 3784177"/>
              <a:gd name="connsiteX17-35" fmla="*/ 6760989 w 8037833"/>
              <a:gd name="connsiteY17-36" fmla="*/ 3424187 h 3784177"/>
              <a:gd name="connsiteX18-37" fmla="*/ 6633643 w 8037833"/>
              <a:gd name="connsiteY18-38" fmla="*/ 3348176 h 3784177"/>
              <a:gd name="connsiteX19-39" fmla="*/ 6462092 w 8037833"/>
              <a:gd name="connsiteY19-40" fmla="*/ 3373529 h 3784177"/>
              <a:gd name="connsiteX20-41" fmla="*/ 6303479 w 8037833"/>
              <a:gd name="connsiteY20-42" fmla="*/ 3319842 h 3784177"/>
              <a:gd name="connsiteX21-43" fmla="*/ 6210639 w 8037833"/>
              <a:gd name="connsiteY21-44" fmla="*/ 3335546 h 3784177"/>
              <a:gd name="connsiteX22-45" fmla="*/ 6184923 w 8037833"/>
              <a:gd name="connsiteY22-46" fmla="*/ 3378131 h 3784177"/>
              <a:gd name="connsiteX23-47" fmla="*/ 5949057 w 8037833"/>
              <a:gd name="connsiteY23-48" fmla="*/ 3379652 h 3784177"/>
              <a:gd name="connsiteX24-49" fmla="*/ 5891274 w 8037833"/>
              <a:gd name="connsiteY24-50" fmla="*/ 3397681 h 3784177"/>
              <a:gd name="connsiteX25-51" fmla="*/ 5835383 w 8037833"/>
              <a:gd name="connsiteY25-52" fmla="*/ 3377529 h 3784177"/>
              <a:gd name="connsiteX26-53" fmla="*/ 5746050 w 8037833"/>
              <a:gd name="connsiteY26-54" fmla="*/ 3426142 h 3784177"/>
              <a:gd name="connsiteX27-55" fmla="*/ 5613670 w 8037833"/>
              <a:gd name="connsiteY27-56" fmla="*/ 3428671 h 3784177"/>
              <a:gd name="connsiteX28-57" fmla="*/ 5535334 w 8037833"/>
              <a:gd name="connsiteY28-58" fmla="*/ 3437044 h 3784177"/>
              <a:gd name="connsiteX29-59" fmla="*/ 5506940 w 8037833"/>
              <a:gd name="connsiteY29-60" fmla="*/ 3450999 h 3784177"/>
              <a:gd name="connsiteX30-61" fmla="*/ 5466372 w 8037833"/>
              <a:gd name="connsiteY30-62" fmla="*/ 3463245 h 3784177"/>
              <a:gd name="connsiteX31-63" fmla="*/ 5395833 w 8037833"/>
              <a:gd name="connsiteY31-64" fmla="*/ 3493194 h 3784177"/>
              <a:gd name="connsiteX32-65" fmla="*/ 5299224 w 8037833"/>
              <a:gd name="connsiteY32-66" fmla="*/ 3518930 h 3784177"/>
              <a:gd name="connsiteX33-67" fmla="*/ 5223043 w 8037833"/>
              <a:gd name="connsiteY33-68" fmla="*/ 3491664 h 3784177"/>
              <a:gd name="connsiteX34-69" fmla="*/ 5217733 w 8037833"/>
              <a:gd name="connsiteY34-70" fmla="*/ 3500463 h 3784177"/>
              <a:gd name="connsiteX35-71" fmla="*/ 5167992 w 8037833"/>
              <a:gd name="connsiteY35-72" fmla="*/ 3504085 h 3784177"/>
              <a:gd name="connsiteX36-73" fmla="*/ 4987020 w 8037833"/>
              <a:gd name="connsiteY36-74" fmla="*/ 3461263 h 3784177"/>
              <a:gd name="connsiteX37-75" fmla="*/ 4890003 w 8037833"/>
              <a:gd name="connsiteY37-76" fmla="*/ 3469874 h 3784177"/>
              <a:gd name="connsiteX38-77" fmla="*/ 4856654 w 8037833"/>
              <a:gd name="connsiteY38-78" fmla="*/ 3481880 h 3784177"/>
              <a:gd name="connsiteX39-79" fmla="*/ 4800711 w 8037833"/>
              <a:gd name="connsiteY39-80" fmla="*/ 3501441 h 3784177"/>
              <a:gd name="connsiteX40-81" fmla="*/ 4761569 w 8037833"/>
              <a:gd name="connsiteY40-82" fmla="*/ 3538103 h 3784177"/>
              <a:gd name="connsiteX41-83" fmla="*/ 4713734 w 8037833"/>
              <a:gd name="connsiteY41-84" fmla="*/ 3545724 h 3784177"/>
              <a:gd name="connsiteX42-85" fmla="*/ 4699169 w 8037833"/>
              <a:gd name="connsiteY42-86" fmla="*/ 3518988 h 3784177"/>
              <a:gd name="connsiteX43-87" fmla="*/ 4649120 w 8037833"/>
              <a:gd name="connsiteY43-88" fmla="*/ 3536392 h 3784177"/>
              <a:gd name="connsiteX44-89" fmla="*/ 4573578 w 8037833"/>
              <a:gd name="connsiteY44-90" fmla="*/ 3565923 h 3784177"/>
              <a:gd name="connsiteX45-91" fmla="*/ 4529117 w 8037833"/>
              <a:gd name="connsiteY45-92" fmla="*/ 3575592 h 3784177"/>
              <a:gd name="connsiteX46-93" fmla="*/ 4408641 w 8037833"/>
              <a:gd name="connsiteY46-94" fmla="*/ 3610000 h 3784177"/>
              <a:gd name="connsiteX47-95" fmla="*/ 4288710 w 8037833"/>
              <a:gd name="connsiteY47-96" fmla="*/ 3650556 h 3784177"/>
              <a:gd name="connsiteX48-97" fmla="*/ 4234393 w 8037833"/>
              <a:gd name="connsiteY48-98" fmla="*/ 3704576 h 3784177"/>
              <a:gd name="connsiteX49-99" fmla="*/ 4227541 w 8037833"/>
              <a:gd name="connsiteY49-100" fmla="*/ 3706978 h 3784177"/>
              <a:gd name="connsiteX50-101" fmla="*/ 4208725 w 8037833"/>
              <a:gd name="connsiteY50-102" fmla="*/ 3704841 h 3784177"/>
              <a:gd name="connsiteX51-103" fmla="*/ 4201632 w 8037833"/>
              <a:gd name="connsiteY51-104" fmla="*/ 3702602 h 3784177"/>
              <a:gd name="connsiteX52-105" fmla="*/ 4191289 w 8037833"/>
              <a:gd name="connsiteY52-106" fmla="*/ 3702380 h 3784177"/>
              <a:gd name="connsiteX53-107" fmla="*/ 4191039 w 8037833"/>
              <a:gd name="connsiteY53-108" fmla="*/ 3702831 h 3784177"/>
              <a:gd name="connsiteX54-109" fmla="*/ 4181340 w 8037833"/>
              <a:gd name="connsiteY54-110" fmla="*/ 3701729 h 3784177"/>
              <a:gd name="connsiteX55-111" fmla="*/ 4133816 w 8037833"/>
              <a:gd name="connsiteY55-112" fmla="*/ 3690565 h 3784177"/>
              <a:gd name="connsiteX56-113" fmla="*/ 4071732 w 8037833"/>
              <a:gd name="connsiteY56-114" fmla="*/ 3732513 h 3784177"/>
              <a:gd name="connsiteX57-115" fmla="*/ 4045924 w 8037833"/>
              <a:gd name="connsiteY57-116" fmla="*/ 3739404 h 3784177"/>
              <a:gd name="connsiteX58-117" fmla="*/ 4032171 w 8037833"/>
              <a:gd name="connsiteY58-118" fmla="*/ 3745523 h 3784177"/>
              <a:gd name="connsiteX59-119" fmla="*/ 4031335 w 8037833"/>
              <a:gd name="connsiteY59-120" fmla="*/ 3747479 h 3784177"/>
              <a:gd name="connsiteX60-121" fmla="*/ 3985774 w 8037833"/>
              <a:gd name="connsiteY60-122" fmla="*/ 3736547 h 3784177"/>
              <a:gd name="connsiteX61-123" fmla="*/ 3979769 w 8037833"/>
              <a:gd name="connsiteY61-124" fmla="*/ 3738769 h 3784177"/>
              <a:gd name="connsiteX62-125" fmla="*/ 3950014 w 8037833"/>
              <a:gd name="connsiteY62-126" fmla="*/ 3726942 h 3784177"/>
              <a:gd name="connsiteX63-127" fmla="*/ 3934671 w 8037833"/>
              <a:gd name="connsiteY63-128" fmla="*/ 3723339 h 3784177"/>
              <a:gd name="connsiteX64-129" fmla="*/ 3930274 w 8037833"/>
              <a:gd name="connsiteY64-130" fmla="*/ 3717148 h 3784177"/>
              <a:gd name="connsiteX65-131" fmla="*/ 3907660 w 8037833"/>
              <a:gd name="connsiteY65-132" fmla="*/ 3714456 h 3784177"/>
              <a:gd name="connsiteX66-133" fmla="*/ 3905087 w 8037833"/>
              <a:gd name="connsiteY66-134" fmla="*/ 3716098 h 3784177"/>
              <a:gd name="connsiteX67-135" fmla="*/ 3886347 w 8037833"/>
              <a:gd name="connsiteY67-136" fmla="*/ 3706620 h 3784177"/>
              <a:gd name="connsiteX68-137" fmla="*/ 3870533 w 8037833"/>
              <a:gd name="connsiteY68-138" fmla="*/ 3689905 h 3784177"/>
              <a:gd name="connsiteX69-139" fmla="*/ 3678563 w 8037833"/>
              <a:gd name="connsiteY69-140" fmla="*/ 3694486 h 3784177"/>
              <a:gd name="connsiteX70-141" fmla="*/ 3511920 w 8037833"/>
              <a:gd name="connsiteY70-142" fmla="*/ 3622141 h 3784177"/>
              <a:gd name="connsiteX71-143" fmla="*/ 3407752 w 8037833"/>
              <a:gd name="connsiteY71-144" fmla="*/ 3626590 h 3784177"/>
              <a:gd name="connsiteX72-145" fmla="*/ 3373519 w 8037833"/>
              <a:gd name="connsiteY72-146" fmla="*/ 3665785 h 3784177"/>
              <a:gd name="connsiteX73-147" fmla="*/ 3114267 w 8037833"/>
              <a:gd name="connsiteY73-148" fmla="*/ 3638983 h 3784177"/>
              <a:gd name="connsiteX74-149" fmla="*/ 3048270 w 8037833"/>
              <a:gd name="connsiteY74-150" fmla="*/ 3649949 h 3784177"/>
              <a:gd name="connsiteX75-151" fmla="*/ 2989722 w 8037833"/>
              <a:gd name="connsiteY75-152" fmla="*/ 3623230 h 3784177"/>
              <a:gd name="connsiteX76-153" fmla="*/ 2965734 w 8037833"/>
              <a:gd name="connsiteY76-154" fmla="*/ 3635676 h 3784177"/>
              <a:gd name="connsiteX77-155" fmla="*/ 2961603 w 8037833"/>
              <a:gd name="connsiteY77-156" fmla="*/ 3638221 h 3784177"/>
              <a:gd name="connsiteX78-157" fmla="*/ 2944959 w 8037833"/>
              <a:gd name="connsiteY78-158" fmla="*/ 3639723 h 3784177"/>
              <a:gd name="connsiteX79-159" fmla="*/ 2940402 w 8037833"/>
              <a:gd name="connsiteY79-160" fmla="*/ 3651000 h 3784177"/>
              <a:gd name="connsiteX80-161" fmla="*/ 2915449 w 8037833"/>
              <a:gd name="connsiteY80-162" fmla="*/ 3661039 h 3784177"/>
              <a:gd name="connsiteX81-163" fmla="*/ 2884777 w 8037833"/>
              <a:gd name="connsiteY81-164" fmla="*/ 3660775 h 3784177"/>
              <a:gd name="connsiteX82-165" fmla="*/ 2739034 w 8037833"/>
              <a:gd name="connsiteY82-166" fmla="*/ 3647396 h 3784177"/>
              <a:gd name="connsiteX83-167" fmla="*/ 2651827 w 8037833"/>
              <a:gd name="connsiteY83-168" fmla="*/ 3646306 h 3784177"/>
              <a:gd name="connsiteX84-169" fmla="*/ 2618680 w 8037833"/>
              <a:gd name="connsiteY84-170" fmla="*/ 3656755 h 3784177"/>
              <a:gd name="connsiteX85-171" fmla="*/ 2572404 w 8037833"/>
              <a:gd name="connsiteY85-172" fmla="*/ 3664043 h 3784177"/>
              <a:gd name="connsiteX86-173" fmla="*/ 2490721 w 8037833"/>
              <a:gd name="connsiteY86-174" fmla="*/ 3685313 h 3784177"/>
              <a:gd name="connsiteX87-175" fmla="*/ 2381001 w 8037833"/>
              <a:gd name="connsiteY87-176" fmla="*/ 3699269 h 3784177"/>
              <a:gd name="connsiteX88-177" fmla="*/ 2301172 w 8037833"/>
              <a:gd name="connsiteY88-178" fmla="*/ 3663053 h 3784177"/>
              <a:gd name="connsiteX89-179" fmla="*/ 2294102 w 8037833"/>
              <a:gd name="connsiteY89-180" fmla="*/ 3671151 h 3784177"/>
              <a:gd name="connsiteX90-181" fmla="*/ 2238966 w 8037833"/>
              <a:gd name="connsiteY90-182" fmla="*/ 3668777 h 3784177"/>
              <a:gd name="connsiteX91-183" fmla="*/ 2046240 w 8037833"/>
              <a:gd name="connsiteY91-184" fmla="*/ 3604535 h 3784177"/>
              <a:gd name="connsiteX92-185" fmla="*/ 1938480 w 8037833"/>
              <a:gd name="connsiteY92-186" fmla="*/ 3601439 h 3784177"/>
              <a:gd name="connsiteX93-187" fmla="*/ 1900166 w 8037833"/>
              <a:gd name="connsiteY93-188" fmla="*/ 3609358 h 3784177"/>
              <a:gd name="connsiteX94-189" fmla="*/ 1835976 w 8037833"/>
              <a:gd name="connsiteY94-190" fmla="*/ 3622065 h 3784177"/>
              <a:gd name="connsiteX95-191" fmla="*/ 1787830 w 8037833"/>
              <a:gd name="connsiteY95-192" fmla="*/ 3653768 h 3784177"/>
              <a:gd name="connsiteX96-193" fmla="*/ 1734224 w 8037833"/>
              <a:gd name="connsiteY96-194" fmla="*/ 3655593 h 3784177"/>
              <a:gd name="connsiteX97-195" fmla="*/ 1721989 w 8037833"/>
              <a:gd name="connsiteY97-196" fmla="*/ 3627298 h 3784177"/>
              <a:gd name="connsiteX98-197" fmla="*/ 1664576 w 8037833"/>
              <a:gd name="connsiteY98-198" fmla="*/ 3638572 h 3784177"/>
              <a:gd name="connsiteX99-199" fmla="*/ 1577459 w 8037833"/>
              <a:gd name="connsiteY99-200" fmla="*/ 3658824 h 3784177"/>
              <a:gd name="connsiteX100-201" fmla="*/ 1527269 w 8037833"/>
              <a:gd name="connsiteY100-202" fmla="*/ 3663088 h 3784177"/>
              <a:gd name="connsiteX101-203" fmla="*/ 1390118 w 8037833"/>
              <a:gd name="connsiteY101-204" fmla="*/ 3682789 h 3784177"/>
              <a:gd name="connsiteX102-205" fmla="*/ 1252698 w 8037833"/>
              <a:gd name="connsiteY102-206" fmla="*/ 3708662 h 3784177"/>
              <a:gd name="connsiteX103-207" fmla="*/ 1171039 w 8037833"/>
              <a:gd name="connsiteY103-208" fmla="*/ 3758642 h 3784177"/>
              <a:gd name="connsiteX104-209" fmla="*/ 1058106 w 8037833"/>
              <a:gd name="connsiteY104-210" fmla="*/ 3776166 h 3784177"/>
              <a:gd name="connsiteX105-211" fmla="*/ 1039167 w 8037833"/>
              <a:gd name="connsiteY105-212" fmla="*/ 3784177 h 3784177"/>
              <a:gd name="connsiteX106-213" fmla="*/ 1012958 w 8037833"/>
              <a:gd name="connsiteY106-214" fmla="*/ 3779206 h 3784177"/>
              <a:gd name="connsiteX107-215" fmla="*/ 907906 w 8037833"/>
              <a:gd name="connsiteY107-216" fmla="*/ 3757678 h 3784177"/>
              <a:gd name="connsiteX108-217" fmla="*/ 825226 w 8037833"/>
              <a:gd name="connsiteY108-218" fmla="*/ 3726369 h 3784177"/>
              <a:gd name="connsiteX109-219" fmla="*/ 722264 w 8037833"/>
              <a:gd name="connsiteY109-220" fmla="*/ 3747612 h 3784177"/>
              <a:gd name="connsiteX110-221" fmla="*/ 659460 w 8037833"/>
              <a:gd name="connsiteY110-222" fmla="*/ 3740429 h 3784177"/>
              <a:gd name="connsiteX111-223" fmla="*/ 556552 w 8037833"/>
              <a:gd name="connsiteY111-224" fmla="*/ 3697934 h 3784177"/>
              <a:gd name="connsiteX112-225" fmla="*/ 421042 w 8037833"/>
              <a:gd name="connsiteY112-226" fmla="*/ 3709912 h 3784177"/>
              <a:gd name="connsiteX113-227" fmla="*/ 393295 w 8037833"/>
              <a:gd name="connsiteY113-228" fmla="*/ 3753097 h 3784177"/>
              <a:gd name="connsiteX114-229" fmla="*/ 355918 w 8037833"/>
              <a:gd name="connsiteY114-230" fmla="*/ 3779172 h 3784177"/>
              <a:gd name="connsiteX115-231" fmla="*/ 339711 w 8037833"/>
              <a:gd name="connsiteY115-232" fmla="*/ 3718242 h 3784177"/>
              <a:gd name="connsiteX116-233" fmla="*/ 222239 w 8037833"/>
              <a:gd name="connsiteY116-234" fmla="*/ 3672335 h 3784177"/>
              <a:gd name="connsiteX117-235" fmla="*/ 163578 w 8037833"/>
              <a:gd name="connsiteY117-236" fmla="*/ 3656292 h 3784177"/>
              <a:gd name="connsiteX118-237" fmla="*/ 72220 w 8037833"/>
              <a:gd name="connsiteY118-238" fmla="*/ 3645272 h 3784177"/>
              <a:gd name="connsiteX119-239" fmla="*/ 44395 w 8037833"/>
              <a:gd name="connsiteY119-240" fmla="*/ 3639455 h 3784177"/>
              <a:gd name="connsiteX120-241" fmla="*/ 1962 w 8037833"/>
              <a:gd name="connsiteY120-242" fmla="*/ 3635948 h 3784177"/>
              <a:gd name="connsiteX121-243" fmla="*/ 0 w 8037833"/>
              <a:gd name="connsiteY121-244" fmla="*/ 3635261 h 3784177"/>
              <a:gd name="connsiteX122" fmla="*/ 0 w 8037833"/>
              <a:gd name="connsiteY122" fmla="*/ 12763 h 3784177"/>
              <a:gd name="connsiteX0-245" fmla="*/ 0 w 8037833"/>
              <a:gd name="connsiteY0-246" fmla="*/ 12763 h 3784177"/>
              <a:gd name="connsiteX1-247" fmla="*/ 8037833 w 8037833"/>
              <a:gd name="connsiteY1-248" fmla="*/ 0 h 3784177"/>
              <a:gd name="connsiteX2-249" fmla="*/ 8037833 w 8037833"/>
              <a:gd name="connsiteY2-250" fmla="*/ 3123098 h 3784177"/>
              <a:gd name="connsiteX3-251" fmla="*/ 8034343 w 8037833"/>
              <a:gd name="connsiteY3-252" fmla="*/ 3122573 h 3784177"/>
              <a:gd name="connsiteX4-253" fmla="*/ 7877229 w 8037833"/>
              <a:gd name="connsiteY4-254" fmla="*/ 3143819 h 3784177"/>
              <a:gd name="connsiteX5-255" fmla="*/ 7807644 w 8037833"/>
              <a:gd name="connsiteY5-256" fmla="*/ 3098770 h 3784177"/>
              <a:gd name="connsiteX6-257" fmla="*/ 7607062 w 8037833"/>
              <a:gd name="connsiteY6-258" fmla="*/ 3087672 h 3784177"/>
              <a:gd name="connsiteX7-259" fmla="*/ 7351256 w 8037833"/>
              <a:gd name="connsiteY7-260" fmla="*/ 3276296 h 3784177"/>
              <a:gd name="connsiteX8-261" fmla="*/ 7241630 w 8037833"/>
              <a:gd name="connsiteY8-262" fmla="*/ 3258619 h 3784177"/>
              <a:gd name="connsiteX9-263" fmla="*/ 7197338 w 8037833"/>
              <a:gd name="connsiteY9-264" fmla="*/ 3224751 h 3784177"/>
              <a:gd name="connsiteX10-265" fmla="*/ 7180777 w 8037833"/>
              <a:gd name="connsiteY10-266" fmla="*/ 3222826 h 3784177"/>
              <a:gd name="connsiteX11-267" fmla="*/ 7146896 w 8037833"/>
              <a:gd name="connsiteY11-268" fmla="*/ 3256975 h 3784177"/>
              <a:gd name="connsiteX12-269" fmla="*/ 7101771 w 8037833"/>
              <a:gd name="connsiteY12-270" fmla="*/ 3257015 h 3784177"/>
              <a:gd name="connsiteX13-271" fmla="*/ 7047844 w 8037833"/>
              <a:gd name="connsiteY13-272" fmla="*/ 3303791 h 3784177"/>
              <a:gd name="connsiteX14-273" fmla="*/ 6869803 w 8037833"/>
              <a:gd name="connsiteY14-274" fmla="*/ 3320289 h 3784177"/>
              <a:gd name="connsiteX15-275" fmla="*/ 6819463 w 8037833"/>
              <a:gd name="connsiteY15-276" fmla="*/ 3368624 h 3784177"/>
              <a:gd name="connsiteX16-277" fmla="*/ 6797198 w 8037833"/>
              <a:gd name="connsiteY16-278" fmla="*/ 3378256 h 3784177"/>
              <a:gd name="connsiteX17-279" fmla="*/ 6760989 w 8037833"/>
              <a:gd name="connsiteY17-280" fmla="*/ 3424187 h 3784177"/>
              <a:gd name="connsiteX18-281" fmla="*/ 6633643 w 8037833"/>
              <a:gd name="connsiteY18-282" fmla="*/ 3348176 h 3784177"/>
              <a:gd name="connsiteX19-283" fmla="*/ 6462092 w 8037833"/>
              <a:gd name="connsiteY19-284" fmla="*/ 3373529 h 3784177"/>
              <a:gd name="connsiteX20-285" fmla="*/ 6303479 w 8037833"/>
              <a:gd name="connsiteY20-286" fmla="*/ 3319842 h 3784177"/>
              <a:gd name="connsiteX21-287" fmla="*/ 6210639 w 8037833"/>
              <a:gd name="connsiteY21-288" fmla="*/ 3335546 h 3784177"/>
              <a:gd name="connsiteX22-289" fmla="*/ 6184923 w 8037833"/>
              <a:gd name="connsiteY22-290" fmla="*/ 3378131 h 3784177"/>
              <a:gd name="connsiteX23-291" fmla="*/ 5949057 w 8037833"/>
              <a:gd name="connsiteY23-292" fmla="*/ 3379652 h 3784177"/>
              <a:gd name="connsiteX24-293" fmla="*/ 5891274 w 8037833"/>
              <a:gd name="connsiteY24-294" fmla="*/ 3397681 h 3784177"/>
              <a:gd name="connsiteX25-295" fmla="*/ 5835383 w 8037833"/>
              <a:gd name="connsiteY25-296" fmla="*/ 3377529 h 3784177"/>
              <a:gd name="connsiteX26-297" fmla="*/ 5746050 w 8037833"/>
              <a:gd name="connsiteY26-298" fmla="*/ 3426142 h 3784177"/>
              <a:gd name="connsiteX27-299" fmla="*/ 5613670 w 8037833"/>
              <a:gd name="connsiteY27-300" fmla="*/ 3428671 h 3784177"/>
              <a:gd name="connsiteX28-301" fmla="*/ 5535334 w 8037833"/>
              <a:gd name="connsiteY28-302" fmla="*/ 3437044 h 3784177"/>
              <a:gd name="connsiteX29-303" fmla="*/ 5506940 w 8037833"/>
              <a:gd name="connsiteY29-304" fmla="*/ 3450999 h 3784177"/>
              <a:gd name="connsiteX30-305" fmla="*/ 5466372 w 8037833"/>
              <a:gd name="connsiteY30-306" fmla="*/ 3463245 h 3784177"/>
              <a:gd name="connsiteX31-307" fmla="*/ 5395833 w 8037833"/>
              <a:gd name="connsiteY31-308" fmla="*/ 3493194 h 3784177"/>
              <a:gd name="connsiteX32-309" fmla="*/ 5299224 w 8037833"/>
              <a:gd name="connsiteY32-310" fmla="*/ 3518930 h 3784177"/>
              <a:gd name="connsiteX33-311" fmla="*/ 5223043 w 8037833"/>
              <a:gd name="connsiteY33-312" fmla="*/ 3491664 h 3784177"/>
              <a:gd name="connsiteX34-313" fmla="*/ 5217733 w 8037833"/>
              <a:gd name="connsiteY34-314" fmla="*/ 3500463 h 3784177"/>
              <a:gd name="connsiteX35-315" fmla="*/ 5167992 w 8037833"/>
              <a:gd name="connsiteY35-316" fmla="*/ 3504085 h 3784177"/>
              <a:gd name="connsiteX36-317" fmla="*/ 4987020 w 8037833"/>
              <a:gd name="connsiteY36-318" fmla="*/ 3461263 h 3784177"/>
              <a:gd name="connsiteX37-319" fmla="*/ 4890003 w 8037833"/>
              <a:gd name="connsiteY37-320" fmla="*/ 3469874 h 3784177"/>
              <a:gd name="connsiteX38-321" fmla="*/ 4856654 w 8037833"/>
              <a:gd name="connsiteY38-322" fmla="*/ 3481880 h 3784177"/>
              <a:gd name="connsiteX39-323" fmla="*/ 4800711 w 8037833"/>
              <a:gd name="connsiteY39-324" fmla="*/ 3501441 h 3784177"/>
              <a:gd name="connsiteX40-325" fmla="*/ 4761569 w 8037833"/>
              <a:gd name="connsiteY40-326" fmla="*/ 3538103 h 3784177"/>
              <a:gd name="connsiteX41-327" fmla="*/ 4713734 w 8037833"/>
              <a:gd name="connsiteY41-328" fmla="*/ 3545724 h 3784177"/>
              <a:gd name="connsiteX42-329" fmla="*/ 4699169 w 8037833"/>
              <a:gd name="connsiteY42-330" fmla="*/ 3518988 h 3784177"/>
              <a:gd name="connsiteX43-331" fmla="*/ 4649120 w 8037833"/>
              <a:gd name="connsiteY43-332" fmla="*/ 3536392 h 3784177"/>
              <a:gd name="connsiteX44-333" fmla="*/ 4573578 w 8037833"/>
              <a:gd name="connsiteY44-334" fmla="*/ 3565923 h 3784177"/>
              <a:gd name="connsiteX45-335" fmla="*/ 4529117 w 8037833"/>
              <a:gd name="connsiteY45-336" fmla="*/ 3575592 h 3784177"/>
              <a:gd name="connsiteX46-337" fmla="*/ 4408641 w 8037833"/>
              <a:gd name="connsiteY46-338" fmla="*/ 3610000 h 3784177"/>
              <a:gd name="connsiteX47-339" fmla="*/ 4288710 w 8037833"/>
              <a:gd name="connsiteY47-340" fmla="*/ 3650556 h 3784177"/>
              <a:gd name="connsiteX48-341" fmla="*/ 4234393 w 8037833"/>
              <a:gd name="connsiteY48-342" fmla="*/ 3704576 h 3784177"/>
              <a:gd name="connsiteX49-343" fmla="*/ 4227541 w 8037833"/>
              <a:gd name="connsiteY49-344" fmla="*/ 3706978 h 3784177"/>
              <a:gd name="connsiteX50-345" fmla="*/ 4208725 w 8037833"/>
              <a:gd name="connsiteY50-346" fmla="*/ 3704841 h 3784177"/>
              <a:gd name="connsiteX51-347" fmla="*/ 4201632 w 8037833"/>
              <a:gd name="connsiteY51-348" fmla="*/ 3702602 h 3784177"/>
              <a:gd name="connsiteX52-349" fmla="*/ 4191289 w 8037833"/>
              <a:gd name="connsiteY52-350" fmla="*/ 3702380 h 3784177"/>
              <a:gd name="connsiteX53-351" fmla="*/ 4191039 w 8037833"/>
              <a:gd name="connsiteY53-352" fmla="*/ 3702831 h 3784177"/>
              <a:gd name="connsiteX54-353" fmla="*/ 4181340 w 8037833"/>
              <a:gd name="connsiteY54-354" fmla="*/ 3701729 h 3784177"/>
              <a:gd name="connsiteX55-355" fmla="*/ 4133816 w 8037833"/>
              <a:gd name="connsiteY55-356" fmla="*/ 3690565 h 3784177"/>
              <a:gd name="connsiteX56-357" fmla="*/ 4071732 w 8037833"/>
              <a:gd name="connsiteY56-358" fmla="*/ 3732513 h 3784177"/>
              <a:gd name="connsiteX57-359" fmla="*/ 4045924 w 8037833"/>
              <a:gd name="connsiteY57-360" fmla="*/ 3739404 h 3784177"/>
              <a:gd name="connsiteX58-361" fmla="*/ 4032171 w 8037833"/>
              <a:gd name="connsiteY58-362" fmla="*/ 3745523 h 3784177"/>
              <a:gd name="connsiteX59-363" fmla="*/ 4031335 w 8037833"/>
              <a:gd name="connsiteY59-364" fmla="*/ 3747479 h 3784177"/>
              <a:gd name="connsiteX60-365" fmla="*/ 3985774 w 8037833"/>
              <a:gd name="connsiteY60-366" fmla="*/ 3736547 h 3784177"/>
              <a:gd name="connsiteX61-367" fmla="*/ 3979769 w 8037833"/>
              <a:gd name="connsiteY61-368" fmla="*/ 3738769 h 3784177"/>
              <a:gd name="connsiteX62-369" fmla="*/ 3950014 w 8037833"/>
              <a:gd name="connsiteY62-370" fmla="*/ 3726942 h 3784177"/>
              <a:gd name="connsiteX63-371" fmla="*/ 3934671 w 8037833"/>
              <a:gd name="connsiteY63-372" fmla="*/ 3723339 h 3784177"/>
              <a:gd name="connsiteX64-373" fmla="*/ 3930274 w 8037833"/>
              <a:gd name="connsiteY64-374" fmla="*/ 3717148 h 3784177"/>
              <a:gd name="connsiteX65-375" fmla="*/ 3907660 w 8037833"/>
              <a:gd name="connsiteY65-376" fmla="*/ 3714456 h 3784177"/>
              <a:gd name="connsiteX66-377" fmla="*/ 3905087 w 8037833"/>
              <a:gd name="connsiteY66-378" fmla="*/ 3716098 h 3784177"/>
              <a:gd name="connsiteX67-379" fmla="*/ 3886347 w 8037833"/>
              <a:gd name="connsiteY67-380" fmla="*/ 3706620 h 3784177"/>
              <a:gd name="connsiteX68-381" fmla="*/ 3870533 w 8037833"/>
              <a:gd name="connsiteY68-382" fmla="*/ 3689905 h 3784177"/>
              <a:gd name="connsiteX69-383" fmla="*/ 3678563 w 8037833"/>
              <a:gd name="connsiteY69-384" fmla="*/ 3694486 h 3784177"/>
              <a:gd name="connsiteX70-385" fmla="*/ 3524121 w 8037833"/>
              <a:gd name="connsiteY70-386" fmla="*/ 3642736 h 3784177"/>
              <a:gd name="connsiteX71-387" fmla="*/ 3407752 w 8037833"/>
              <a:gd name="connsiteY71-388" fmla="*/ 3626590 h 3784177"/>
              <a:gd name="connsiteX72-389" fmla="*/ 3373519 w 8037833"/>
              <a:gd name="connsiteY72-390" fmla="*/ 3665785 h 3784177"/>
              <a:gd name="connsiteX73-391" fmla="*/ 3114267 w 8037833"/>
              <a:gd name="connsiteY73-392" fmla="*/ 3638983 h 3784177"/>
              <a:gd name="connsiteX74-393" fmla="*/ 3048270 w 8037833"/>
              <a:gd name="connsiteY74-394" fmla="*/ 3649949 h 3784177"/>
              <a:gd name="connsiteX75-395" fmla="*/ 2989722 w 8037833"/>
              <a:gd name="connsiteY75-396" fmla="*/ 3623230 h 3784177"/>
              <a:gd name="connsiteX76-397" fmla="*/ 2965734 w 8037833"/>
              <a:gd name="connsiteY76-398" fmla="*/ 3635676 h 3784177"/>
              <a:gd name="connsiteX77-399" fmla="*/ 2961603 w 8037833"/>
              <a:gd name="connsiteY77-400" fmla="*/ 3638221 h 3784177"/>
              <a:gd name="connsiteX78-401" fmla="*/ 2944959 w 8037833"/>
              <a:gd name="connsiteY78-402" fmla="*/ 3639723 h 3784177"/>
              <a:gd name="connsiteX79-403" fmla="*/ 2940402 w 8037833"/>
              <a:gd name="connsiteY79-404" fmla="*/ 3651000 h 3784177"/>
              <a:gd name="connsiteX80-405" fmla="*/ 2915449 w 8037833"/>
              <a:gd name="connsiteY80-406" fmla="*/ 3661039 h 3784177"/>
              <a:gd name="connsiteX81-407" fmla="*/ 2884777 w 8037833"/>
              <a:gd name="connsiteY81-408" fmla="*/ 3660775 h 3784177"/>
              <a:gd name="connsiteX82-409" fmla="*/ 2739034 w 8037833"/>
              <a:gd name="connsiteY82-410" fmla="*/ 3647396 h 3784177"/>
              <a:gd name="connsiteX83-411" fmla="*/ 2651827 w 8037833"/>
              <a:gd name="connsiteY83-412" fmla="*/ 3646306 h 3784177"/>
              <a:gd name="connsiteX84-413" fmla="*/ 2618680 w 8037833"/>
              <a:gd name="connsiteY84-414" fmla="*/ 3656755 h 3784177"/>
              <a:gd name="connsiteX85-415" fmla="*/ 2572404 w 8037833"/>
              <a:gd name="connsiteY85-416" fmla="*/ 3664043 h 3784177"/>
              <a:gd name="connsiteX86-417" fmla="*/ 2490721 w 8037833"/>
              <a:gd name="connsiteY86-418" fmla="*/ 3685313 h 3784177"/>
              <a:gd name="connsiteX87-419" fmla="*/ 2381001 w 8037833"/>
              <a:gd name="connsiteY87-420" fmla="*/ 3699269 h 3784177"/>
              <a:gd name="connsiteX88-421" fmla="*/ 2301172 w 8037833"/>
              <a:gd name="connsiteY88-422" fmla="*/ 3663053 h 3784177"/>
              <a:gd name="connsiteX89-423" fmla="*/ 2294102 w 8037833"/>
              <a:gd name="connsiteY89-424" fmla="*/ 3671151 h 3784177"/>
              <a:gd name="connsiteX90-425" fmla="*/ 2238966 w 8037833"/>
              <a:gd name="connsiteY90-426" fmla="*/ 3668777 h 3784177"/>
              <a:gd name="connsiteX91-427" fmla="*/ 2046240 w 8037833"/>
              <a:gd name="connsiteY91-428" fmla="*/ 3604535 h 3784177"/>
              <a:gd name="connsiteX92-429" fmla="*/ 1938480 w 8037833"/>
              <a:gd name="connsiteY92-430" fmla="*/ 3601439 h 3784177"/>
              <a:gd name="connsiteX93-431" fmla="*/ 1900166 w 8037833"/>
              <a:gd name="connsiteY93-432" fmla="*/ 3609358 h 3784177"/>
              <a:gd name="connsiteX94-433" fmla="*/ 1835976 w 8037833"/>
              <a:gd name="connsiteY94-434" fmla="*/ 3622065 h 3784177"/>
              <a:gd name="connsiteX95-435" fmla="*/ 1787830 w 8037833"/>
              <a:gd name="connsiteY95-436" fmla="*/ 3653768 h 3784177"/>
              <a:gd name="connsiteX96-437" fmla="*/ 1734224 w 8037833"/>
              <a:gd name="connsiteY96-438" fmla="*/ 3655593 h 3784177"/>
              <a:gd name="connsiteX97-439" fmla="*/ 1721989 w 8037833"/>
              <a:gd name="connsiteY97-440" fmla="*/ 3627298 h 3784177"/>
              <a:gd name="connsiteX98-441" fmla="*/ 1664576 w 8037833"/>
              <a:gd name="connsiteY98-442" fmla="*/ 3638572 h 3784177"/>
              <a:gd name="connsiteX99-443" fmla="*/ 1577459 w 8037833"/>
              <a:gd name="connsiteY99-444" fmla="*/ 3658824 h 3784177"/>
              <a:gd name="connsiteX100-445" fmla="*/ 1527269 w 8037833"/>
              <a:gd name="connsiteY100-446" fmla="*/ 3663088 h 3784177"/>
              <a:gd name="connsiteX101-447" fmla="*/ 1390118 w 8037833"/>
              <a:gd name="connsiteY101-448" fmla="*/ 3682789 h 3784177"/>
              <a:gd name="connsiteX102-449" fmla="*/ 1252698 w 8037833"/>
              <a:gd name="connsiteY102-450" fmla="*/ 3708662 h 3784177"/>
              <a:gd name="connsiteX103-451" fmla="*/ 1171039 w 8037833"/>
              <a:gd name="connsiteY103-452" fmla="*/ 3758642 h 3784177"/>
              <a:gd name="connsiteX104-453" fmla="*/ 1058106 w 8037833"/>
              <a:gd name="connsiteY104-454" fmla="*/ 3776166 h 3784177"/>
              <a:gd name="connsiteX105-455" fmla="*/ 1039167 w 8037833"/>
              <a:gd name="connsiteY105-456" fmla="*/ 3784177 h 3784177"/>
              <a:gd name="connsiteX106-457" fmla="*/ 1012958 w 8037833"/>
              <a:gd name="connsiteY106-458" fmla="*/ 3779206 h 3784177"/>
              <a:gd name="connsiteX107-459" fmla="*/ 907906 w 8037833"/>
              <a:gd name="connsiteY107-460" fmla="*/ 3757678 h 3784177"/>
              <a:gd name="connsiteX108-461" fmla="*/ 825226 w 8037833"/>
              <a:gd name="connsiteY108-462" fmla="*/ 3726369 h 3784177"/>
              <a:gd name="connsiteX109-463" fmla="*/ 722264 w 8037833"/>
              <a:gd name="connsiteY109-464" fmla="*/ 3747612 h 3784177"/>
              <a:gd name="connsiteX110-465" fmla="*/ 659460 w 8037833"/>
              <a:gd name="connsiteY110-466" fmla="*/ 3740429 h 3784177"/>
              <a:gd name="connsiteX111-467" fmla="*/ 556552 w 8037833"/>
              <a:gd name="connsiteY111-468" fmla="*/ 3697934 h 3784177"/>
              <a:gd name="connsiteX112-469" fmla="*/ 421042 w 8037833"/>
              <a:gd name="connsiteY112-470" fmla="*/ 3709912 h 3784177"/>
              <a:gd name="connsiteX113-471" fmla="*/ 393295 w 8037833"/>
              <a:gd name="connsiteY113-472" fmla="*/ 3753097 h 3784177"/>
              <a:gd name="connsiteX114-473" fmla="*/ 355918 w 8037833"/>
              <a:gd name="connsiteY114-474" fmla="*/ 3779172 h 3784177"/>
              <a:gd name="connsiteX115-475" fmla="*/ 339711 w 8037833"/>
              <a:gd name="connsiteY115-476" fmla="*/ 3718242 h 3784177"/>
              <a:gd name="connsiteX116-477" fmla="*/ 222239 w 8037833"/>
              <a:gd name="connsiteY116-478" fmla="*/ 3672335 h 3784177"/>
              <a:gd name="connsiteX117-479" fmla="*/ 163578 w 8037833"/>
              <a:gd name="connsiteY117-480" fmla="*/ 3656292 h 3784177"/>
              <a:gd name="connsiteX118-481" fmla="*/ 72220 w 8037833"/>
              <a:gd name="connsiteY118-482" fmla="*/ 3645272 h 3784177"/>
              <a:gd name="connsiteX119-483" fmla="*/ 44395 w 8037833"/>
              <a:gd name="connsiteY119-484" fmla="*/ 3639455 h 3784177"/>
              <a:gd name="connsiteX120-485" fmla="*/ 1962 w 8037833"/>
              <a:gd name="connsiteY120-486" fmla="*/ 3635948 h 3784177"/>
              <a:gd name="connsiteX121-487" fmla="*/ 0 w 8037833"/>
              <a:gd name="connsiteY121-488" fmla="*/ 3635261 h 3784177"/>
              <a:gd name="connsiteX122-489" fmla="*/ 0 w 8037833"/>
              <a:gd name="connsiteY122-490" fmla="*/ 12763 h 3784177"/>
              <a:gd name="connsiteX0-491" fmla="*/ 0 w 8037833"/>
              <a:gd name="connsiteY0-492" fmla="*/ 12763 h 3784177"/>
              <a:gd name="connsiteX1-493" fmla="*/ 8037833 w 8037833"/>
              <a:gd name="connsiteY1-494" fmla="*/ 0 h 3784177"/>
              <a:gd name="connsiteX2-495" fmla="*/ 8037833 w 8037833"/>
              <a:gd name="connsiteY2-496" fmla="*/ 3123098 h 3784177"/>
              <a:gd name="connsiteX3-497" fmla="*/ 8034343 w 8037833"/>
              <a:gd name="connsiteY3-498" fmla="*/ 3122573 h 3784177"/>
              <a:gd name="connsiteX4-499" fmla="*/ 7877229 w 8037833"/>
              <a:gd name="connsiteY4-500" fmla="*/ 3143819 h 3784177"/>
              <a:gd name="connsiteX5-501" fmla="*/ 7807644 w 8037833"/>
              <a:gd name="connsiteY5-502" fmla="*/ 3098770 h 3784177"/>
              <a:gd name="connsiteX6-503" fmla="*/ 7607062 w 8037833"/>
              <a:gd name="connsiteY6-504" fmla="*/ 3087672 h 3784177"/>
              <a:gd name="connsiteX7-505" fmla="*/ 7351256 w 8037833"/>
              <a:gd name="connsiteY7-506" fmla="*/ 3276296 h 3784177"/>
              <a:gd name="connsiteX8-507" fmla="*/ 7241630 w 8037833"/>
              <a:gd name="connsiteY8-508" fmla="*/ 3258619 h 3784177"/>
              <a:gd name="connsiteX9-509" fmla="*/ 7197338 w 8037833"/>
              <a:gd name="connsiteY9-510" fmla="*/ 3224751 h 3784177"/>
              <a:gd name="connsiteX10-511" fmla="*/ 7180777 w 8037833"/>
              <a:gd name="connsiteY10-512" fmla="*/ 3222826 h 3784177"/>
              <a:gd name="connsiteX11-513" fmla="*/ 7146896 w 8037833"/>
              <a:gd name="connsiteY11-514" fmla="*/ 3256975 h 3784177"/>
              <a:gd name="connsiteX12-515" fmla="*/ 7101771 w 8037833"/>
              <a:gd name="connsiteY12-516" fmla="*/ 3257015 h 3784177"/>
              <a:gd name="connsiteX13-517" fmla="*/ 7047844 w 8037833"/>
              <a:gd name="connsiteY13-518" fmla="*/ 3303791 h 3784177"/>
              <a:gd name="connsiteX14-519" fmla="*/ 6869803 w 8037833"/>
              <a:gd name="connsiteY14-520" fmla="*/ 3320289 h 3784177"/>
              <a:gd name="connsiteX15-521" fmla="*/ 6819463 w 8037833"/>
              <a:gd name="connsiteY15-522" fmla="*/ 3368624 h 3784177"/>
              <a:gd name="connsiteX16-523" fmla="*/ 6797198 w 8037833"/>
              <a:gd name="connsiteY16-524" fmla="*/ 3378256 h 3784177"/>
              <a:gd name="connsiteX17-525" fmla="*/ 6760989 w 8037833"/>
              <a:gd name="connsiteY17-526" fmla="*/ 3424187 h 3784177"/>
              <a:gd name="connsiteX18-527" fmla="*/ 6633643 w 8037833"/>
              <a:gd name="connsiteY18-528" fmla="*/ 3348176 h 3784177"/>
              <a:gd name="connsiteX19-529" fmla="*/ 6462092 w 8037833"/>
              <a:gd name="connsiteY19-530" fmla="*/ 3373529 h 3784177"/>
              <a:gd name="connsiteX20-531" fmla="*/ 6303479 w 8037833"/>
              <a:gd name="connsiteY20-532" fmla="*/ 3319842 h 3784177"/>
              <a:gd name="connsiteX21-533" fmla="*/ 6210639 w 8037833"/>
              <a:gd name="connsiteY21-534" fmla="*/ 3335546 h 3784177"/>
              <a:gd name="connsiteX22-535" fmla="*/ 6184923 w 8037833"/>
              <a:gd name="connsiteY22-536" fmla="*/ 3378131 h 3784177"/>
              <a:gd name="connsiteX23-537" fmla="*/ 5949057 w 8037833"/>
              <a:gd name="connsiteY23-538" fmla="*/ 3379652 h 3784177"/>
              <a:gd name="connsiteX24-539" fmla="*/ 5891274 w 8037833"/>
              <a:gd name="connsiteY24-540" fmla="*/ 3397681 h 3784177"/>
              <a:gd name="connsiteX25-541" fmla="*/ 5835383 w 8037833"/>
              <a:gd name="connsiteY25-542" fmla="*/ 3377529 h 3784177"/>
              <a:gd name="connsiteX26-543" fmla="*/ 5746050 w 8037833"/>
              <a:gd name="connsiteY26-544" fmla="*/ 3426142 h 3784177"/>
              <a:gd name="connsiteX27-545" fmla="*/ 5613670 w 8037833"/>
              <a:gd name="connsiteY27-546" fmla="*/ 3428671 h 3784177"/>
              <a:gd name="connsiteX28-547" fmla="*/ 5535334 w 8037833"/>
              <a:gd name="connsiteY28-548" fmla="*/ 3437044 h 3784177"/>
              <a:gd name="connsiteX29-549" fmla="*/ 5506940 w 8037833"/>
              <a:gd name="connsiteY29-550" fmla="*/ 3450999 h 3784177"/>
              <a:gd name="connsiteX30-551" fmla="*/ 5466372 w 8037833"/>
              <a:gd name="connsiteY30-552" fmla="*/ 3463245 h 3784177"/>
              <a:gd name="connsiteX31-553" fmla="*/ 5395833 w 8037833"/>
              <a:gd name="connsiteY31-554" fmla="*/ 3493194 h 3784177"/>
              <a:gd name="connsiteX32-555" fmla="*/ 5299224 w 8037833"/>
              <a:gd name="connsiteY32-556" fmla="*/ 3518930 h 3784177"/>
              <a:gd name="connsiteX33-557" fmla="*/ 5223043 w 8037833"/>
              <a:gd name="connsiteY33-558" fmla="*/ 3491664 h 3784177"/>
              <a:gd name="connsiteX34-559" fmla="*/ 5217733 w 8037833"/>
              <a:gd name="connsiteY34-560" fmla="*/ 3500463 h 3784177"/>
              <a:gd name="connsiteX35-561" fmla="*/ 5167992 w 8037833"/>
              <a:gd name="connsiteY35-562" fmla="*/ 3504085 h 3784177"/>
              <a:gd name="connsiteX36-563" fmla="*/ 4987020 w 8037833"/>
              <a:gd name="connsiteY36-564" fmla="*/ 3461263 h 3784177"/>
              <a:gd name="connsiteX37-565" fmla="*/ 4890003 w 8037833"/>
              <a:gd name="connsiteY37-566" fmla="*/ 3469874 h 3784177"/>
              <a:gd name="connsiteX38-567" fmla="*/ 4856654 w 8037833"/>
              <a:gd name="connsiteY38-568" fmla="*/ 3481880 h 3784177"/>
              <a:gd name="connsiteX39-569" fmla="*/ 4800711 w 8037833"/>
              <a:gd name="connsiteY39-570" fmla="*/ 3501441 h 3784177"/>
              <a:gd name="connsiteX40-571" fmla="*/ 4761569 w 8037833"/>
              <a:gd name="connsiteY40-572" fmla="*/ 3538103 h 3784177"/>
              <a:gd name="connsiteX41-573" fmla="*/ 4713734 w 8037833"/>
              <a:gd name="connsiteY41-574" fmla="*/ 3545724 h 3784177"/>
              <a:gd name="connsiteX42-575" fmla="*/ 4699169 w 8037833"/>
              <a:gd name="connsiteY42-576" fmla="*/ 3518988 h 3784177"/>
              <a:gd name="connsiteX43-577" fmla="*/ 4649120 w 8037833"/>
              <a:gd name="connsiteY43-578" fmla="*/ 3536392 h 3784177"/>
              <a:gd name="connsiteX44-579" fmla="*/ 4573578 w 8037833"/>
              <a:gd name="connsiteY44-580" fmla="*/ 3565923 h 3784177"/>
              <a:gd name="connsiteX45-581" fmla="*/ 4529117 w 8037833"/>
              <a:gd name="connsiteY45-582" fmla="*/ 3575592 h 3784177"/>
              <a:gd name="connsiteX46-583" fmla="*/ 4408641 w 8037833"/>
              <a:gd name="connsiteY46-584" fmla="*/ 3610000 h 3784177"/>
              <a:gd name="connsiteX47-585" fmla="*/ 4288710 w 8037833"/>
              <a:gd name="connsiteY47-586" fmla="*/ 3650556 h 3784177"/>
              <a:gd name="connsiteX48-587" fmla="*/ 4234393 w 8037833"/>
              <a:gd name="connsiteY48-588" fmla="*/ 3704576 h 3784177"/>
              <a:gd name="connsiteX49-589" fmla="*/ 4227541 w 8037833"/>
              <a:gd name="connsiteY49-590" fmla="*/ 3706978 h 3784177"/>
              <a:gd name="connsiteX50-591" fmla="*/ 4208725 w 8037833"/>
              <a:gd name="connsiteY50-592" fmla="*/ 3704841 h 3784177"/>
              <a:gd name="connsiteX51-593" fmla="*/ 4201632 w 8037833"/>
              <a:gd name="connsiteY51-594" fmla="*/ 3702602 h 3784177"/>
              <a:gd name="connsiteX52-595" fmla="*/ 4191289 w 8037833"/>
              <a:gd name="connsiteY52-596" fmla="*/ 3702380 h 3784177"/>
              <a:gd name="connsiteX53-597" fmla="*/ 4191039 w 8037833"/>
              <a:gd name="connsiteY53-598" fmla="*/ 3702831 h 3784177"/>
              <a:gd name="connsiteX54-599" fmla="*/ 4181340 w 8037833"/>
              <a:gd name="connsiteY54-600" fmla="*/ 3701729 h 3784177"/>
              <a:gd name="connsiteX55-601" fmla="*/ 4133816 w 8037833"/>
              <a:gd name="connsiteY55-602" fmla="*/ 3690565 h 3784177"/>
              <a:gd name="connsiteX56-603" fmla="*/ 4071732 w 8037833"/>
              <a:gd name="connsiteY56-604" fmla="*/ 3732513 h 3784177"/>
              <a:gd name="connsiteX57-605" fmla="*/ 4045924 w 8037833"/>
              <a:gd name="connsiteY57-606" fmla="*/ 3739404 h 3784177"/>
              <a:gd name="connsiteX58-607" fmla="*/ 4032171 w 8037833"/>
              <a:gd name="connsiteY58-608" fmla="*/ 3745523 h 3784177"/>
              <a:gd name="connsiteX59-609" fmla="*/ 4031335 w 8037833"/>
              <a:gd name="connsiteY59-610" fmla="*/ 3747479 h 3784177"/>
              <a:gd name="connsiteX60-611" fmla="*/ 3985774 w 8037833"/>
              <a:gd name="connsiteY60-612" fmla="*/ 3736547 h 3784177"/>
              <a:gd name="connsiteX61-613" fmla="*/ 3979769 w 8037833"/>
              <a:gd name="connsiteY61-614" fmla="*/ 3738769 h 3784177"/>
              <a:gd name="connsiteX62-615" fmla="*/ 3950014 w 8037833"/>
              <a:gd name="connsiteY62-616" fmla="*/ 3726942 h 3784177"/>
              <a:gd name="connsiteX63-617" fmla="*/ 3934671 w 8037833"/>
              <a:gd name="connsiteY63-618" fmla="*/ 3723339 h 3784177"/>
              <a:gd name="connsiteX64-619" fmla="*/ 3930274 w 8037833"/>
              <a:gd name="connsiteY64-620" fmla="*/ 3717148 h 3784177"/>
              <a:gd name="connsiteX65-621" fmla="*/ 3907660 w 8037833"/>
              <a:gd name="connsiteY65-622" fmla="*/ 3714456 h 3784177"/>
              <a:gd name="connsiteX66-623" fmla="*/ 3905087 w 8037833"/>
              <a:gd name="connsiteY66-624" fmla="*/ 3716098 h 3784177"/>
              <a:gd name="connsiteX67-625" fmla="*/ 3886347 w 8037833"/>
              <a:gd name="connsiteY67-626" fmla="*/ 3706620 h 3784177"/>
              <a:gd name="connsiteX68-627" fmla="*/ 3870533 w 8037833"/>
              <a:gd name="connsiteY68-628" fmla="*/ 3689905 h 3784177"/>
              <a:gd name="connsiteX69-629" fmla="*/ 3678563 w 8037833"/>
              <a:gd name="connsiteY69-630" fmla="*/ 3694486 h 3784177"/>
              <a:gd name="connsiteX70-631" fmla="*/ 3524121 w 8037833"/>
              <a:gd name="connsiteY70-632" fmla="*/ 3642736 h 3784177"/>
              <a:gd name="connsiteX71-633" fmla="*/ 3407752 w 8037833"/>
              <a:gd name="connsiteY71-634" fmla="*/ 3626590 h 3784177"/>
              <a:gd name="connsiteX72-635" fmla="*/ 3373519 w 8037833"/>
              <a:gd name="connsiteY72-636" fmla="*/ 3665785 h 3784177"/>
              <a:gd name="connsiteX73-637" fmla="*/ 3114267 w 8037833"/>
              <a:gd name="connsiteY73-638" fmla="*/ 3638983 h 3784177"/>
              <a:gd name="connsiteX74-639" fmla="*/ 3048270 w 8037833"/>
              <a:gd name="connsiteY74-640" fmla="*/ 3649949 h 3784177"/>
              <a:gd name="connsiteX75-641" fmla="*/ 2989722 w 8037833"/>
              <a:gd name="connsiteY75-642" fmla="*/ 3623230 h 3784177"/>
              <a:gd name="connsiteX76-643" fmla="*/ 2965734 w 8037833"/>
              <a:gd name="connsiteY76-644" fmla="*/ 3635676 h 3784177"/>
              <a:gd name="connsiteX77-645" fmla="*/ 2961603 w 8037833"/>
              <a:gd name="connsiteY77-646" fmla="*/ 3638221 h 3784177"/>
              <a:gd name="connsiteX78-647" fmla="*/ 2944959 w 8037833"/>
              <a:gd name="connsiteY78-648" fmla="*/ 3639723 h 3784177"/>
              <a:gd name="connsiteX79-649" fmla="*/ 2940402 w 8037833"/>
              <a:gd name="connsiteY79-650" fmla="*/ 3651000 h 3784177"/>
              <a:gd name="connsiteX80-651" fmla="*/ 2915449 w 8037833"/>
              <a:gd name="connsiteY80-652" fmla="*/ 3661039 h 3784177"/>
              <a:gd name="connsiteX81-653" fmla="*/ 2884777 w 8037833"/>
              <a:gd name="connsiteY81-654" fmla="*/ 3660775 h 3784177"/>
              <a:gd name="connsiteX82-655" fmla="*/ 2739034 w 8037833"/>
              <a:gd name="connsiteY82-656" fmla="*/ 3647396 h 3784177"/>
              <a:gd name="connsiteX83-657" fmla="*/ 2651827 w 8037833"/>
              <a:gd name="connsiteY83-658" fmla="*/ 3646306 h 3784177"/>
              <a:gd name="connsiteX84-659" fmla="*/ 2618680 w 8037833"/>
              <a:gd name="connsiteY84-660" fmla="*/ 3656755 h 3784177"/>
              <a:gd name="connsiteX85-661" fmla="*/ 2572404 w 8037833"/>
              <a:gd name="connsiteY85-662" fmla="*/ 3664043 h 3784177"/>
              <a:gd name="connsiteX86-663" fmla="*/ 2490721 w 8037833"/>
              <a:gd name="connsiteY86-664" fmla="*/ 3685313 h 3784177"/>
              <a:gd name="connsiteX87-665" fmla="*/ 2381001 w 8037833"/>
              <a:gd name="connsiteY87-666" fmla="*/ 3699269 h 3784177"/>
              <a:gd name="connsiteX88-667" fmla="*/ 2301172 w 8037833"/>
              <a:gd name="connsiteY88-668" fmla="*/ 3663053 h 3784177"/>
              <a:gd name="connsiteX89-669" fmla="*/ 2294102 w 8037833"/>
              <a:gd name="connsiteY89-670" fmla="*/ 3671151 h 3784177"/>
              <a:gd name="connsiteX90-671" fmla="*/ 2238966 w 8037833"/>
              <a:gd name="connsiteY90-672" fmla="*/ 3668777 h 3784177"/>
              <a:gd name="connsiteX91-673" fmla="*/ 2046240 w 8037833"/>
              <a:gd name="connsiteY91-674" fmla="*/ 3604535 h 3784177"/>
              <a:gd name="connsiteX92-675" fmla="*/ 1938480 w 8037833"/>
              <a:gd name="connsiteY92-676" fmla="*/ 3601439 h 3784177"/>
              <a:gd name="connsiteX93-677" fmla="*/ 1900166 w 8037833"/>
              <a:gd name="connsiteY93-678" fmla="*/ 3609358 h 3784177"/>
              <a:gd name="connsiteX94-679" fmla="*/ 1835976 w 8037833"/>
              <a:gd name="connsiteY94-680" fmla="*/ 3622065 h 3784177"/>
              <a:gd name="connsiteX95-681" fmla="*/ 1787830 w 8037833"/>
              <a:gd name="connsiteY95-682" fmla="*/ 3653768 h 3784177"/>
              <a:gd name="connsiteX96-683" fmla="*/ 1734224 w 8037833"/>
              <a:gd name="connsiteY96-684" fmla="*/ 3655593 h 3784177"/>
              <a:gd name="connsiteX97-685" fmla="*/ 1721989 w 8037833"/>
              <a:gd name="connsiteY97-686" fmla="*/ 3627298 h 3784177"/>
              <a:gd name="connsiteX98-687" fmla="*/ 1664576 w 8037833"/>
              <a:gd name="connsiteY98-688" fmla="*/ 3638572 h 3784177"/>
              <a:gd name="connsiteX99-689" fmla="*/ 1577459 w 8037833"/>
              <a:gd name="connsiteY99-690" fmla="*/ 3658824 h 3784177"/>
              <a:gd name="connsiteX100-691" fmla="*/ 1527269 w 8037833"/>
              <a:gd name="connsiteY100-692" fmla="*/ 3663088 h 3784177"/>
              <a:gd name="connsiteX101-693" fmla="*/ 1390118 w 8037833"/>
              <a:gd name="connsiteY101-694" fmla="*/ 3682789 h 3784177"/>
              <a:gd name="connsiteX102-695" fmla="*/ 1252698 w 8037833"/>
              <a:gd name="connsiteY102-696" fmla="*/ 3708662 h 3784177"/>
              <a:gd name="connsiteX103-697" fmla="*/ 1171039 w 8037833"/>
              <a:gd name="connsiteY103-698" fmla="*/ 3758642 h 3784177"/>
              <a:gd name="connsiteX104-699" fmla="*/ 1058106 w 8037833"/>
              <a:gd name="connsiteY104-700" fmla="*/ 3776166 h 3784177"/>
              <a:gd name="connsiteX105-701" fmla="*/ 1039167 w 8037833"/>
              <a:gd name="connsiteY105-702" fmla="*/ 3784177 h 3784177"/>
              <a:gd name="connsiteX106-703" fmla="*/ 1012958 w 8037833"/>
              <a:gd name="connsiteY106-704" fmla="*/ 3779206 h 3784177"/>
              <a:gd name="connsiteX107-705" fmla="*/ 907906 w 8037833"/>
              <a:gd name="connsiteY107-706" fmla="*/ 3757678 h 3784177"/>
              <a:gd name="connsiteX108-707" fmla="*/ 825226 w 8037833"/>
              <a:gd name="connsiteY108-708" fmla="*/ 3726369 h 3784177"/>
              <a:gd name="connsiteX109-709" fmla="*/ 722264 w 8037833"/>
              <a:gd name="connsiteY109-710" fmla="*/ 3747612 h 3784177"/>
              <a:gd name="connsiteX110-711" fmla="*/ 659460 w 8037833"/>
              <a:gd name="connsiteY110-712" fmla="*/ 3740429 h 3784177"/>
              <a:gd name="connsiteX111-713" fmla="*/ 556552 w 8037833"/>
              <a:gd name="connsiteY111-714" fmla="*/ 3697934 h 3784177"/>
              <a:gd name="connsiteX112-715" fmla="*/ 421042 w 8037833"/>
              <a:gd name="connsiteY112-716" fmla="*/ 3709912 h 3784177"/>
              <a:gd name="connsiteX113-717" fmla="*/ 393295 w 8037833"/>
              <a:gd name="connsiteY113-718" fmla="*/ 3753097 h 3784177"/>
              <a:gd name="connsiteX114-719" fmla="*/ 355918 w 8037833"/>
              <a:gd name="connsiteY114-720" fmla="*/ 3779172 h 3784177"/>
              <a:gd name="connsiteX115-721" fmla="*/ 339711 w 8037833"/>
              <a:gd name="connsiteY115-722" fmla="*/ 3718242 h 3784177"/>
              <a:gd name="connsiteX116-723" fmla="*/ 222239 w 8037833"/>
              <a:gd name="connsiteY116-724" fmla="*/ 3672335 h 3784177"/>
              <a:gd name="connsiteX117-725" fmla="*/ 163578 w 8037833"/>
              <a:gd name="connsiteY117-726" fmla="*/ 3656292 h 3784177"/>
              <a:gd name="connsiteX118-727" fmla="*/ 72220 w 8037833"/>
              <a:gd name="connsiteY118-728" fmla="*/ 3645272 h 3784177"/>
              <a:gd name="connsiteX119-729" fmla="*/ 44395 w 8037833"/>
              <a:gd name="connsiteY119-730" fmla="*/ 3639455 h 3784177"/>
              <a:gd name="connsiteX120-731" fmla="*/ 1962 w 8037833"/>
              <a:gd name="connsiteY120-732" fmla="*/ 3635948 h 3784177"/>
              <a:gd name="connsiteX121-733" fmla="*/ 0 w 8037833"/>
              <a:gd name="connsiteY121-734" fmla="*/ 3635261 h 3784177"/>
              <a:gd name="connsiteX122-735" fmla="*/ 0 w 8037833"/>
              <a:gd name="connsiteY122-736" fmla="*/ 12763 h 3784177"/>
              <a:gd name="connsiteX0-737" fmla="*/ 0 w 8037833"/>
              <a:gd name="connsiteY0-738" fmla="*/ 12763 h 3784177"/>
              <a:gd name="connsiteX1-739" fmla="*/ 8037833 w 8037833"/>
              <a:gd name="connsiteY1-740" fmla="*/ 0 h 3784177"/>
              <a:gd name="connsiteX2-741" fmla="*/ 8037833 w 8037833"/>
              <a:gd name="connsiteY2-742" fmla="*/ 3123098 h 3784177"/>
              <a:gd name="connsiteX3-743" fmla="*/ 8034343 w 8037833"/>
              <a:gd name="connsiteY3-744" fmla="*/ 3122573 h 3784177"/>
              <a:gd name="connsiteX4-745" fmla="*/ 7877229 w 8037833"/>
              <a:gd name="connsiteY4-746" fmla="*/ 3143819 h 3784177"/>
              <a:gd name="connsiteX5-747" fmla="*/ 7807644 w 8037833"/>
              <a:gd name="connsiteY5-748" fmla="*/ 3098770 h 3784177"/>
              <a:gd name="connsiteX6-749" fmla="*/ 7607062 w 8037833"/>
              <a:gd name="connsiteY6-750" fmla="*/ 3087672 h 3784177"/>
              <a:gd name="connsiteX7-751" fmla="*/ 7351256 w 8037833"/>
              <a:gd name="connsiteY7-752" fmla="*/ 3276296 h 3784177"/>
              <a:gd name="connsiteX8-753" fmla="*/ 7241630 w 8037833"/>
              <a:gd name="connsiteY8-754" fmla="*/ 3258619 h 3784177"/>
              <a:gd name="connsiteX9-755" fmla="*/ 7197338 w 8037833"/>
              <a:gd name="connsiteY9-756" fmla="*/ 3224751 h 3784177"/>
              <a:gd name="connsiteX10-757" fmla="*/ 7180777 w 8037833"/>
              <a:gd name="connsiteY10-758" fmla="*/ 3222826 h 3784177"/>
              <a:gd name="connsiteX11-759" fmla="*/ 7146896 w 8037833"/>
              <a:gd name="connsiteY11-760" fmla="*/ 3256975 h 3784177"/>
              <a:gd name="connsiteX12-761" fmla="*/ 7101771 w 8037833"/>
              <a:gd name="connsiteY12-762" fmla="*/ 3257015 h 3784177"/>
              <a:gd name="connsiteX13-763" fmla="*/ 7047844 w 8037833"/>
              <a:gd name="connsiteY13-764" fmla="*/ 3303791 h 3784177"/>
              <a:gd name="connsiteX14-765" fmla="*/ 6869803 w 8037833"/>
              <a:gd name="connsiteY14-766" fmla="*/ 3320289 h 3784177"/>
              <a:gd name="connsiteX15-767" fmla="*/ 6819463 w 8037833"/>
              <a:gd name="connsiteY15-768" fmla="*/ 3368624 h 3784177"/>
              <a:gd name="connsiteX16-769" fmla="*/ 6797198 w 8037833"/>
              <a:gd name="connsiteY16-770" fmla="*/ 3378256 h 3784177"/>
              <a:gd name="connsiteX17-771" fmla="*/ 6760989 w 8037833"/>
              <a:gd name="connsiteY17-772" fmla="*/ 3424187 h 3784177"/>
              <a:gd name="connsiteX18-773" fmla="*/ 6633643 w 8037833"/>
              <a:gd name="connsiteY18-774" fmla="*/ 3348176 h 3784177"/>
              <a:gd name="connsiteX19-775" fmla="*/ 6462092 w 8037833"/>
              <a:gd name="connsiteY19-776" fmla="*/ 3373529 h 3784177"/>
              <a:gd name="connsiteX20-777" fmla="*/ 6303479 w 8037833"/>
              <a:gd name="connsiteY20-778" fmla="*/ 3319842 h 3784177"/>
              <a:gd name="connsiteX21-779" fmla="*/ 6210639 w 8037833"/>
              <a:gd name="connsiteY21-780" fmla="*/ 3335546 h 3784177"/>
              <a:gd name="connsiteX22-781" fmla="*/ 6184923 w 8037833"/>
              <a:gd name="connsiteY22-782" fmla="*/ 3378131 h 3784177"/>
              <a:gd name="connsiteX23-783" fmla="*/ 5949057 w 8037833"/>
              <a:gd name="connsiteY23-784" fmla="*/ 3379652 h 3784177"/>
              <a:gd name="connsiteX24-785" fmla="*/ 5891274 w 8037833"/>
              <a:gd name="connsiteY24-786" fmla="*/ 3397681 h 3784177"/>
              <a:gd name="connsiteX25-787" fmla="*/ 5835383 w 8037833"/>
              <a:gd name="connsiteY25-788" fmla="*/ 3377529 h 3784177"/>
              <a:gd name="connsiteX26-789" fmla="*/ 5746050 w 8037833"/>
              <a:gd name="connsiteY26-790" fmla="*/ 3426142 h 3784177"/>
              <a:gd name="connsiteX27-791" fmla="*/ 5613670 w 8037833"/>
              <a:gd name="connsiteY27-792" fmla="*/ 3428671 h 3784177"/>
              <a:gd name="connsiteX28-793" fmla="*/ 5535334 w 8037833"/>
              <a:gd name="connsiteY28-794" fmla="*/ 3437044 h 3784177"/>
              <a:gd name="connsiteX29-795" fmla="*/ 5506940 w 8037833"/>
              <a:gd name="connsiteY29-796" fmla="*/ 3450999 h 3784177"/>
              <a:gd name="connsiteX30-797" fmla="*/ 5466372 w 8037833"/>
              <a:gd name="connsiteY30-798" fmla="*/ 3463245 h 3784177"/>
              <a:gd name="connsiteX31-799" fmla="*/ 5395833 w 8037833"/>
              <a:gd name="connsiteY31-800" fmla="*/ 3493194 h 3784177"/>
              <a:gd name="connsiteX32-801" fmla="*/ 5299224 w 8037833"/>
              <a:gd name="connsiteY32-802" fmla="*/ 3518930 h 3784177"/>
              <a:gd name="connsiteX33-803" fmla="*/ 5223043 w 8037833"/>
              <a:gd name="connsiteY33-804" fmla="*/ 3491664 h 3784177"/>
              <a:gd name="connsiteX34-805" fmla="*/ 5217733 w 8037833"/>
              <a:gd name="connsiteY34-806" fmla="*/ 3500463 h 3784177"/>
              <a:gd name="connsiteX35-807" fmla="*/ 5167992 w 8037833"/>
              <a:gd name="connsiteY35-808" fmla="*/ 3504085 h 3784177"/>
              <a:gd name="connsiteX36-809" fmla="*/ 4987020 w 8037833"/>
              <a:gd name="connsiteY36-810" fmla="*/ 3461263 h 3784177"/>
              <a:gd name="connsiteX37-811" fmla="*/ 4890003 w 8037833"/>
              <a:gd name="connsiteY37-812" fmla="*/ 3469874 h 3784177"/>
              <a:gd name="connsiteX38-813" fmla="*/ 4856654 w 8037833"/>
              <a:gd name="connsiteY38-814" fmla="*/ 3481880 h 3784177"/>
              <a:gd name="connsiteX39-815" fmla="*/ 4800711 w 8037833"/>
              <a:gd name="connsiteY39-816" fmla="*/ 3501441 h 3784177"/>
              <a:gd name="connsiteX40-817" fmla="*/ 4761569 w 8037833"/>
              <a:gd name="connsiteY40-818" fmla="*/ 3538103 h 3784177"/>
              <a:gd name="connsiteX41-819" fmla="*/ 4713734 w 8037833"/>
              <a:gd name="connsiteY41-820" fmla="*/ 3545724 h 3784177"/>
              <a:gd name="connsiteX42-821" fmla="*/ 4699169 w 8037833"/>
              <a:gd name="connsiteY42-822" fmla="*/ 3518988 h 3784177"/>
              <a:gd name="connsiteX43-823" fmla="*/ 4649120 w 8037833"/>
              <a:gd name="connsiteY43-824" fmla="*/ 3536392 h 3784177"/>
              <a:gd name="connsiteX44-825" fmla="*/ 4573578 w 8037833"/>
              <a:gd name="connsiteY44-826" fmla="*/ 3565923 h 3784177"/>
              <a:gd name="connsiteX45-827" fmla="*/ 4529117 w 8037833"/>
              <a:gd name="connsiteY45-828" fmla="*/ 3575592 h 3784177"/>
              <a:gd name="connsiteX46-829" fmla="*/ 4408641 w 8037833"/>
              <a:gd name="connsiteY46-830" fmla="*/ 3610000 h 3784177"/>
              <a:gd name="connsiteX47-831" fmla="*/ 4288710 w 8037833"/>
              <a:gd name="connsiteY47-832" fmla="*/ 3650556 h 3784177"/>
              <a:gd name="connsiteX48-833" fmla="*/ 4234393 w 8037833"/>
              <a:gd name="connsiteY48-834" fmla="*/ 3704576 h 3784177"/>
              <a:gd name="connsiteX49-835" fmla="*/ 4227541 w 8037833"/>
              <a:gd name="connsiteY49-836" fmla="*/ 3706978 h 3784177"/>
              <a:gd name="connsiteX50-837" fmla="*/ 4208725 w 8037833"/>
              <a:gd name="connsiteY50-838" fmla="*/ 3704841 h 3784177"/>
              <a:gd name="connsiteX51-839" fmla="*/ 4201632 w 8037833"/>
              <a:gd name="connsiteY51-840" fmla="*/ 3702602 h 3784177"/>
              <a:gd name="connsiteX52-841" fmla="*/ 4191289 w 8037833"/>
              <a:gd name="connsiteY52-842" fmla="*/ 3702380 h 3784177"/>
              <a:gd name="connsiteX53-843" fmla="*/ 4191039 w 8037833"/>
              <a:gd name="connsiteY53-844" fmla="*/ 3702831 h 3784177"/>
              <a:gd name="connsiteX54-845" fmla="*/ 4181340 w 8037833"/>
              <a:gd name="connsiteY54-846" fmla="*/ 3701729 h 3784177"/>
              <a:gd name="connsiteX55-847" fmla="*/ 4133816 w 8037833"/>
              <a:gd name="connsiteY55-848" fmla="*/ 3690565 h 3784177"/>
              <a:gd name="connsiteX56-849" fmla="*/ 4071732 w 8037833"/>
              <a:gd name="connsiteY56-850" fmla="*/ 3732513 h 3784177"/>
              <a:gd name="connsiteX57-851" fmla="*/ 4045924 w 8037833"/>
              <a:gd name="connsiteY57-852" fmla="*/ 3739404 h 3784177"/>
              <a:gd name="connsiteX58-853" fmla="*/ 4032171 w 8037833"/>
              <a:gd name="connsiteY58-854" fmla="*/ 3745523 h 3784177"/>
              <a:gd name="connsiteX59-855" fmla="*/ 4031335 w 8037833"/>
              <a:gd name="connsiteY59-856" fmla="*/ 3747479 h 3784177"/>
              <a:gd name="connsiteX60-857" fmla="*/ 3985774 w 8037833"/>
              <a:gd name="connsiteY60-858" fmla="*/ 3736547 h 3784177"/>
              <a:gd name="connsiteX61-859" fmla="*/ 3979769 w 8037833"/>
              <a:gd name="connsiteY61-860" fmla="*/ 3738769 h 3784177"/>
              <a:gd name="connsiteX62-861" fmla="*/ 3950014 w 8037833"/>
              <a:gd name="connsiteY62-862" fmla="*/ 3726942 h 3784177"/>
              <a:gd name="connsiteX63-863" fmla="*/ 3934671 w 8037833"/>
              <a:gd name="connsiteY63-864" fmla="*/ 3723339 h 3784177"/>
              <a:gd name="connsiteX64-865" fmla="*/ 3930274 w 8037833"/>
              <a:gd name="connsiteY64-866" fmla="*/ 3717148 h 3784177"/>
              <a:gd name="connsiteX65-867" fmla="*/ 3907660 w 8037833"/>
              <a:gd name="connsiteY65-868" fmla="*/ 3714456 h 3784177"/>
              <a:gd name="connsiteX66-869" fmla="*/ 3905087 w 8037833"/>
              <a:gd name="connsiteY66-870" fmla="*/ 3716098 h 3784177"/>
              <a:gd name="connsiteX67-871" fmla="*/ 3886347 w 8037833"/>
              <a:gd name="connsiteY67-872" fmla="*/ 3706620 h 3784177"/>
              <a:gd name="connsiteX68-873" fmla="*/ 3870533 w 8037833"/>
              <a:gd name="connsiteY68-874" fmla="*/ 3689905 h 3784177"/>
              <a:gd name="connsiteX69-875" fmla="*/ 3678563 w 8037833"/>
              <a:gd name="connsiteY69-876" fmla="*/ 3694486 h 3784177"/>
              <a:gd name="connsiteX70-877" fmla="*/ 3524121 w 8037833"/>
              <a:gd name="connsiteY70-878" fmla="*/ 3642736 h 3784177"/>
              <a:gd name="connsiteX71-879" fmla="*/ 3407752 w 8037833"/>
              <a:gd name="connsiteY71-880" fmla="*/ 3626590 h 3784177"/>
              <a:gd name="connsiteX72-881" fmla="*/ 3373519 w 8037833"/>
              <a:gd name="connsiteY72-882" fmla="*/ 3665785 h 3784177"/>
              <a:gd name="connsiteX73-883" fmla="*/ 3114267 w 8037833"/>
              <a:gd name="connsiteY73-884" fmla="*/ 3638983 h 3784177"/>
              <a:gd name="connsiteX74-885" fmla="*/ 3048270 w 8037833"/>
              <a:gd name="connsiteY74-886" fmla="*/ 3649949 h 3784177"/>
              <a:gd name="connsiteX75-887" fmla="*/ 2989722 w 8037833"/>
              <a:gd name="connsiteY75-888" fmla="*/ 3623230 h 3784177"/>
              <a:gd name="connsiteX76-889" fmla="*/ 2965734 w 8037833"/>
              <a:gd name="connsiteY76-890" fmla="*/ 3635676 h 3784177"/>
              <a:gd name="connsiteX77-891" fmla="*/ 2961603 w 8037833"/>
              <a:gd name="connsiteY77-892" fmla="*/ 3638221 h 3784177"/>
              <a:gd name="connsiteX78-893" fmla="*/ 2944959 w 8037833"/>
              <a:gd name="connsiteY78-894" fmla="*/ 3639723 h 3784177"/>
              <a:gd name="connsiteX79-895" fmla="*/ 2940402 w 8037833"/>
              <a:gd name="connsiteY79-896" fmla="*/ 3651000 h 3784177"/>
              <a:gd name="connsiteX80-897" fmla="*/ 2915449 w 8037833"/>
              <a:gd name="connsiteY80-898" fmla="*/ 3661039 h 3784177"/>
              <a:gd name="connsiteX81-899" fmla="*/ 2884777 w 8037833"/>
              <a:gd name="connsiteY81-900" fmla="*/ 3660775 h 3784177"/>
              <a:gd name="connsiteX82-901" fmla="*/ 2739034 w 8037833"/>
              <a:gd name="connsiteY82-902" fmla="*/ 3647396 h 3784177"/>
              <a:gd name="connsiteX83-903" fmla="*/ 2651827 w 8037833"/>
              <a:gd name="connsiteY83-904" fmla="*/ 3646306 h 3784177"/>
              <a:gd name="connsiteX84-905" fmla="*/ 2618680 w 8037833"/>
              <a:gd name="connsiteY84-906" fmla="*/ 3656755 h 3784177"/>
              <a:gd name="connsiteX85-907" fmla="*/ 2572404 w 8037833"/>
              <a:gd name="connsiteY85-908" fmla="*/ 3664043 h 3784177"/>
              <a:gd name="connsiteX86-909" fmla="*/ 2490721 w 8037833"/>
              <a:gd name="connsiteY86-910" fmla="*/ 3685313 h 3784177"/>
              <a:gd name="connsiteX87-911" fmla="*/ 2423704 w 8037833"/>
              <a:gd name="connsiteY87-912" fmla="*/ 3658079 h 3784177"/>
              <a:gd name="connsiteX88-913" fmla="*/ 2301172 w 8037833"/>
              <a:gd name="connsiteY88-914" fmla="*/ 3663053 h 3784177"/>
              <a:gd name="connsiteX89-915" fmla="*/ 2294102 w 8037833"/>
              <a:gd name="connsiteY89-916" fmla="*/ 3671151 h 3784177"/>
              <a:gd name="connsiteX90-917" fmla="*/ 2238966 w 8037833"/>
              <a:gd name="connsiteY90-918" fmla="*/ 3668777 h 3784177"/>
              <a:gd name="connsiteX91-919" fmla="*/ 2046240 w 8037833"/>
              <a:gd name="connsiteY91-920" fmla="*/ 3604535 h 3784177"/>
              <a:gd name="connsiteX92-921" fmla="*/ 1938480 w 8037833"/>
              <a:gd name="connsiteY92-922" fmla="*/ 3601439 h 3784177"/>
              <a:gd name="connsiteX93-923" fmla="*/ 1900166 w 8037833"/>
              <a:gd name="connsiteY93-924" fmla="*/ 3609358 h 3784177"/>
              <a:gd name="connsiteX94-925" fmla="*/ 1835976 w 8037833"/>
              <a:gd name="connsiteY94-926" fmla="*/ 3622065 h 3784177"/>
              <a:gd name="connsiteX95-927" fmla="*/ 1787830 w 8037833"/>
              <a:gd name="connsiteY95-928" fmla="*/ 3653768 h 3784177"/>
              <a:gd name="connsiteX96-929" fmla="*/ 1734224 w 8037833"/>
              <a:gd name="connsiteY96-930" fmla="*/ 3655593 h 3784177"/>
              <a:gd name="connsiteX97-931" fmla="*/ 1721989 w 8037833"/>
              <a:gd name="connsiteY97-932" fmla="*/ 3627298 h 3784177"/>
              <a:gd name="connsiteX98-933" fmla="*/ 1664576 w 8037833"/>
              <a:gd name="connsiteY98-934" fmla="*/ 3638572 h 3784177"/>
              <a:gd name="connsiteX99-935" fmla="*/ 1577459 w 8037833"/>
              <a:gd name="connsiteY99-936" fmla="*/ 3658824 h 3784177"/>
              <a:gd name="connsiteX100-937" fmla="*/ 1527269 w 8037833"/>
              <a:gd name="connsiteY100-938" fmla="*/ 3663088 h 3784177"/>
              <a:gd name="connsiteX101-939" fmla="*/ 1390118 w 8037833"/>
              <a:gd name="connsiteY101-940" fmla="*/ 3682789 h 3784177"/>
              <a:gd name="connsiteX102-941" fmla="*/ 1252698 w 8037833"/>
              <a:gd name="connsiteY102-942" fmla="*/ 3708662 h 3784177"/>
              <a:gd name="connsiteX103-943" fmla="*/ 1171039 w 8037833"/>
              <a:gd name="connsiteY103-944" fmla="*/ 3758642 h 3784177"/>
              <a:gd name="connsiteX104-945" fmla="*/ 1058106 w 8037833"/>
              <a:gd name="connsiteY104-946" fmla="*/ 3776166 h 3784177"/>
              <a:gd name="connsiteX105-947" fmla="*/ 1039167 w 8037833"/>
              <a:gd name="connsiteY105-948" fmla="*/ 3784177 h 3784177"/>
              <a:gd name="connsiteX106-949" fmla="*/ 1012958 w 8037833"/>
              <a:gd name="connsiteY106-950" fmla="*/ 3779206 h 3784177"/>
              <a:gd name="connsiteX107-951" fmla="*/ 907906 w 8037833"/>
              <a:gd name="connsiteY107-952" fmla="*/ 3757678 h 3784177"/>
              <a:gd name="connsiteX108-953" fmla="*/ 825226 w 8037833"/>
              <a:gd name="connsiteY108-954" fmla="*/ 3726369 h 3784177"/>
              <a:gd name="connsiteX109-955" fmla="*/ 722264 w 8037833"/>
              <a:gd name="connsiteY109-956" fmla="*/ 3747612 h 3784177"/>
              <a:gd name="connsiteX110-957" fmla="*/ 659460 w 8037833"/>
              <a:gd name="connsiteY110-958" fmla="*/ 3740429 h 3784177"/>
              <a:gd name="connsiteX111-959" fmla="*/ 556552 w 8037833"/>
              <a:gd name="connsiteY111-960" fmla="*/ 3697934 h 3784177"/>
              <a:gd name="connsiteX112-961" fmla="*/ 421042 w 8037833"/>
              <a:gd name="connsiteY112-962" fmla="*/ 3709912 h 3784177"/>
              <a:gd name="connsiteX113-963" fmla="*/ 393295 w 8037833"/>
              <a:gd name="connsiteY113-964" fmla="*/ 3753097 h 3784177"/>
              <a:gd name="connsiteX114-965" fmla="*/ 355918 w 8037833"/>
              <a:gd name="connsiteY114-966" fmla="*/ 3779172 h 3784177"/>
              <a:gd name="connsiteX115-967" fmla="*/ 339711 w 8037833"/>
              <a:gd name="connsiteY115-968" fmla="*/ 3718242 h 3784177"/>
              <a:gd name="connsiteX116-969" fmla="*/ 222239 w 8037833"/>
              <a:gd name="connsiteY116-970" fmla="*/ 3672335 h 3784177"/>
              <a:gd name="connsiteX117-971" fmla="*/ 163578 w 8037833"/>
              <a:gd name="connsiteY117-972" fmla="*/ 3656292 h 3784177"/>
              <a:gd name="connsiteX118-973" fmla="*/ 72220 w 8037833"/>
              <a:gd name="connsiteY118-974" fmla="*/ 3645272 h 3784177"/>
              <a:gd name="connsiteX119-975" fmla="*/ 44395 w 8037833"/>
              <a:gd name="connsiteY119-976" fmla="*/ 3639455 h 3784177"/>
              <a:gd name="connsiteX120-977" fmla="*/ 1962 w 8037833"/>
              <a:gd name="connsiteY120-978" fmla="*/ 3635948 h 3784177"/>
              <a:gd name="connsiteX121-979" fmla="*/ 0 w 8037833"/>
              <a:gd name="connsiteY121-980" fmla="*/ 3635261 h 3784177"/>
              <a:gd name="connsiteX122-981" fmla="*/ 0 w 8037833"/>
              <a:gd name="connsiteY122-982" fmla="*/ 12763 h 3784177"/>
              <a:gd name="connsiteX0-983" fmla="*/ 0 w 8037833"/>
              <a:gd name="connsiteY0-984" fmla="*/ 12763 h 3784177"/>
              <a:gd name="connsiteX1-985" fmla="*/ 8037833 w 8037833"/>
              <a:gd name="connsiteY1-986" fmla="*/ 0 h 3784177"/>
              <a:gd name="connsiteX2-987" fmla="*/ 8037833 w 8037833"/>
              <a:gd name="connsiteY2-988" fmla="*/ 3123098 h 3784177"/>
              <a:gd name="connsiteX3-989" fmla="*/ 8034343 w 8037833"/>
              <a:gd name="connsiteY3-990" fmla="*/ 3122573 h 3784177"/>
              <a:gd name="connsiteX4-991" fmla="*/ 7877229 w 8037833"/>
              <a:gd name="connsiteY4-992" fmla="*/ 3143819 h 3784177"/>
              <a:gd name="connsiteX5-993" fmla="*/ 7807644 w 8037833"/>
              <a:gd name="connsiteY5-994" fmla="*/ 3098770 h 3784177"/>
              <a:gd name="connsiteX6-995" fmla="*/ 7607062 w 8037833"/>
              <a:gd name="connsiteY6-996" fmla="*/ 3087672 h 3784177"/>
              <a:gd name="connsiteX7-997" fmla="*/ 7351256 w 8037833"/>
              <a:gd name="connsiteY7-998" fmla="*/ 3276296 h 3784177"/>
              <a:gd name="connsiteX8-999" fmla="*/ 7241630 w 8037833"/>
              <a:gd name="connsiteY8-1000" fmla="*/ 3258619 h 3784177"/>
              <a:gd name="connsiteX9-1001" fmla="*/ 7197338 w 8037833"/>
              <a:gd name="connsiteY9-1002" fmla="*/ 3224751 h 3784177"/>
              <a:gd name="connsiteX10-1003" fmla="*/ 7180777 w 8037833"/>
              <a:gd name="connsiteY10-1004" fmla="*/ 3222826 h 3784177"/>
              <a:gd name="connsiteX11-1005" fmla="*/ 7146896 w 8037833"/>
              <a:gd name="connsiteY11-1006" fmla="*/ 3256975 h 3784177"/>
              <a:gd name="connsiteX12-1007" fmla="*/ 7101771 w 8037833"/>
              <a:gd name="connsiteY12-1008" fmla="*/ 3257015 h 3784177"/>
              <a:gd name="connsiteX13-1009" fmla="*/ 7047844 w 8037833"/>
              <a:gd name="connsiteY13-1010" fmla="*/ 3303791 h 3784177"/>
              <a:gd name="connsiteX14-1011" fmla="*/ 6869803 w 8037833"/>
              <a:gd name="connsiteY14-1012" fmla="*/ 3320289 h 3784177"/>
              <a:gd name="connsiteX15-1013" fmla="*/ 6819463 w 8037833"/>
              <a:gd name="connsiteY15-1014" fmla="*/ 3368624 h 3784177"/>
              <a:gd name="connsiteX16-1015" fmla="*/ 6797198 w 8037833"/>
              <a:gd name="connsiteY16-1016" fmla="*/ 3378256 h 3784177"/>
              <a:gd name="connsiteX17-1017" fmla="*/ 6760989 w 8037833"/>
              <a:gd name="connsiteY17-1018" fmla="*/ 3424187 h 3784177"/>
              <a:gd name="connsiteX18-1019" fmla="*/ 6633643 w 8037833"/>
              <a:gd name="connsiteY18-1020" fmla="*/ 3348176 h 3784177"/>
              <a:gd name="connsiteX19-1021" fmla="*/ 6462092 w 8037833"/>
              <a:gd name="connsiteY19-1022" fmla="*/ 3373529 h 3784177"/>
              <a:gd name="connsiteX20-1023" fmla="*/ 6303479 w 8037833"/>
              <a:gd name="connsiteY20-1024" fmla="*/ 3319842 h 3784177"/>
              <a:gd name="connsiteX21-1025" fmla="*/ 6210639 w 8037833"/>
              <a:gd name="connsiteY21-1026" fmla="*/ 3335546 h 3784177"/>
              <a:gd name="connsiteX22-1027" fmla="*/ 6111718 w 8037833"/>
              <a:gd name="connsiteY22-1028" fmla="*/ 3357536 h 3784177"/>
              <a:gd name="connsiteX23-1029" fmla="*/ 5949057 w 8037833"/>
              <a:gd name="connsiteY23-1030" fmla="*/ 3379652 h 3784177"/>
              <a:gd name="connsiteX24-1031" fmla="*/ 5891274 w 8037833"/>
              <a:gd name="connsiteY24-1032" fmla="*/ 3397681 h 3784177"/>
              <a:gd name="connsiteX25-1033" fmla="*/ 5835383 w 8037833"/>
              <a:gd name="connsiteY25-1034" fmla="*/ 3377529 h 3784177"/>
              <a:gd name="connsiteX26-1035" fmla="*/ 5746050 w 8037833"/>
              <a:gd name="connsiteY26-1036" fmla="*/ 3426142 h 3784177"/>
              <a:gd name="connsiteX27-1037" fmla="*/ 5613670 w 8037833"/>
              <a:gd name="connsiteY27-1038" fmla="*/ 3428671 h 3784177"/>
              <a:gd name="connsiteX28-1039" fmla="*/ 5535334 w 8037833"/>
              <a:gd name="connsiteY28-1040" fmla="*/ 3437044 h 3784177"/>
              <a:gd name="connsiteX29-1041" fmla="*/ 5506940 w 8037833"/>
              <a:gd name="connsiteY29-1042" fmla="*/ 3450999 h 3784177"/>
              <a:gd name="connsiteX30-1043" fmla="*/ 5466372 w 8037833"/>
              <a:gd name="connsiteY30-1044" fmla="*/ 3463245 h 3784177"/>
              <a:gd name="connsiteX31-1045" fmla="*/ 5395833 w 8037833"/>
              <a:gd name="connsiteY31-1046" fmla="*/ 3493194 h 3784177"/>
              <a:gd name="connsiteX32-1047" fmla="*/ 5299224 w 8037833"/>
              <a:gd name="connsiteY32-1048" fmla="*/ 3518930 h 3784177"/>
              <a:gd name="connsiteX33-1049" fmla="*/ 5223043 w 8037833"/>
              <a:gd name="connsiteY33-1050" fmla="*/ 3491664 h 3784177"/>
              <a:gd name="connsiteX34-1051" fmla="*/ 5217733 w 8037833"/>
              <a:gd name="connsiteY34-1052" fmla="*/ 3500463 h 3784177"/>
              <a:gd name="connsiteX35-1053" fmla="*/ 5167992 w 8037833"/>
              <a:gd name="connsiteY35-1054" fmla="*/ 3504085 h 3784177"/>
              <a:gd name="connsiteX36-1055" fmla="*/ 4987020 w 8037833"/>
              <a:gd name="connsiteY36-1056" fmla="*/ 3461263 h 3784177"/>
              <a:gd name="connsiteX37-1057" fmla="*/ 4890003 w 8037833"/>
              <a:gd name="connsiteY37-1058" fmla="*/ 3469874 h 3784177"/>
              <a:gd name="connsiteX38-1059" fmla="*/ 4856654 w 8037833"/>
              <a:gd name="connsiteY38-1060" fmla="*/ 3481880 h 3784177"/>
              <a:gd name="connsiteX39-1061" fmla="*/ 4800711 w 8037833"/>
              <a:gd name="connsiteY39-1062" fmla="*/ 3501441 h 3784177"/>
              <a:gd name="connsiteX40-1063" fmla="*/ 4761569 w 8037833"/>
              <a:gd name="connsiteY40-1064" fmla="*/ 3538103 h 3784177"/>
              <a:gd name="connsiteX41-1065" fmla="*/ 4713734 w 8037833"/>
              <a:gd name="connsiteY41-1066" fmla="*/ 3545724 h 3784177"/>
              <a:gd name="connsiteX42-1067" fmla="*/ 4699169 w 8037833"/>
              <a:gd name="connsiteY42-1068" fmla="*/ 3518988 h 3784177"/>
              <a:gd name="connsiteX43-1069" fmla="*/ 4649120 w 8037833"/>
              <a:gd name="connsiteY43-1070" fmla="*/ 3536392 h 3784177"/>
              <a:gd name="connsiteX44-1071" fmla="*/ 4573578 w 8037833"/>
              <a:gd name="connsiteY44-1072" fmla="*/ 3565923 h 3784177"/>
              <a:gd name="connsiteX45-1073" fmla="*/ 4529117 w 8037833"/>
              <a:gd name="connsiteY45-1074" fmla="*/ 3575592 h 3784177"/>
              <a:gd name="connsiteX46-1075" fmla="*/ 4408641 w 8037833"/>
              <a:gd name="connsiteY46-1076" fmla="*/ 3610000 h 3784177"/>
              <a:gd name="connsiteX47-1077" fmla="*/ 4288710 w 8037833"/>
              <a:gd name="connsiteY47-1078" fmla="*/ 3650556 h 3784177"/>
              <a:gd name="connsiteX48-1079" fmla="*/ 4234393 w 8037833"/>
              <a:gd name="connsiteY48-1080" fmla="*/ 3704576 h 3784177"/>
              <a:gd name="connsiteX49-1081" fmla="*/ 4227541 w 8037833"/>
              <a:gd name="connsiteY49-1082" fmla="*/ 3706978 h 3784177"/>
              <a:gd name="connsiteX50-1083" fmla="*/ 4208725 w 8037833"/>
              <a:gd name="connsiteY50-1084" fmla="*/ 3704841 h 3784177"/>
              <a:gd name="connsiteX51-1085" fmla="*/ 4201632 w 8037833"/>
              <a:gd name="connsiteY51-1086" fmla="*/ 3702602 h 3784177"/>
              <a:gd name="connsiteX52-1087" fmla="*/ 4191289 w 8037833"/>
              <a:gd name="connsiteY52-1088" fmla="*/ 3702380 h 3784177"/>
              <a:gd name="connsiteX53-1089" fmla="*/ 4191039 w 8037833"/>
              <a:gd name="connsiteY53-1090" fmla="*/ 3702831 h 3784177"/>
              <a:gd name="connsiteX54-1091" fmla="*/ 4181340 w 8037833"/>
              <a:gd name="connsiteY54-1092" fmla="*/ 3701729 h 3784177"/>
              <a:gd name="connsiteX55-1093" fmla="*/ 4133816 w 8037833"/>
              <a:gd name="connsiteY55-1094" fmla="*/ 3690565 h 3784177"/>
              <a:gd name="connsiteX56-1095" fmla="*/ 4071732 w 8037833"/>
              <a:gd name="connsiteY56-1096" fmla="*/ 3732513 h 3784177"/>
              <a:gd name="connsiteX57-1097" fmla="*/ 4045924 w 8037833"/>
              <a:gd name="connsiteY57-1098" fmla="*/ 3739404 h 3784177"/>
              <a:gd name="connsiteX58-1099" fmla="*/ 4032171 w 8037833"/>
              <a:gd name="connsiteY58-1100" fmla="*/ 3745523 h 3784177"/>
              <a:gd name="connsiteX59-1101" fmla="*/ 4031335 w 8037833"/>
              <a:gd name="connsiteY59-1102" fmla="*/ 3747479 h 3784177"/>
              <a:gd name="connsiteX60-1103" fmla="*/ 3985774 w 8037833"/>
              <a:gd name="connsiteY60-1104" fmla="*/ 3736547 h 3784177"/>
              <a:gd name="connsiteX61-1105" fmla="*/ 3979769 w 8037833"/>
              <a:gd name="connsiteY61-1106" fmla="*/ 3738769 h 3784177"/>
              <a:gd name="connsiteX62-1107" fmla="*/ 3950014 w 8037833"/>
              <a:gd name="connsiteY62-1108" fmla="*/ 3726942 h 3784177"/>
              <a:gd name="connsiteX63-1109" fmla="*/ 3934671 w 8037833"/>
              <a:gd name="connsiteY63-1110" fmla="*/ 3723339 h 3784177"/>
              <a:gd name="connsiteX64-1111" fmla="*/ 3930274 w 8037833"/>
              <a:gd name="connsiteY64-1112" fmla="*/ 3717148 h 3784177"/>
              <a:gd name="connsiteX65-1113" fmla="*/ 3907660 w 8037833"/>
              <a:gd name="connsiteY65-1114" fmla="*/ 3714456 h 3784177"/>
              <a:gd name="connsiteX66-1115" fmla="*/ 3905087 w 8037833"/>
              <a:gd name="connsiteY66-1116" fmla="*/ 3716098 h 3784177"/>
              <a:gd name="connsiteX67-1117" fmla="*/ 3886347 w 8037833"/>
              <a:gd name="connsiteY67-1118" fmla="*/ 3706620 h 3784177"/>
              <a:gd name="connsiteX68-1119" fmla="*/ 3870533 w 8037833"/>
              <a:gd name="connsiteY68-1120" fmla="*/ 3689905 h 3784177"/>
              <a:gd name="connsiteX69-1121" fmla="*/ 3678563 w 8037833"/>
              <a:gd name="connsiteY69-1122" fmla="*/ 3694486 h 3784177"/>
              <a:gd name="connsiteX70-1123" fmla="*/ 3524121 w 8037833"/>
              <a:gd name="connsiteY70-1124" fmla="*/ 3642736 h 3784177"/>
              <a:gd name="connsiteX71-1125" fmla="*/ 3407752 w 8037833"/>
              <a:gd name="connsiteY71-1126" fmla="*/ 3626590 h 3784177"/>
              <a:gd name="connsiteX72-1127" fmla="*/ 3373519 w 8037833"/>
              <a:gd name="connsiteY72-1128" fmla="*/ 3665785 h 3784177"/>
              <a:gd name="connsiteX73-1129" fmla="*/ 3114267 w 8037833"/>
              <a:gd name="connsiteY73-1130" fmla="*/ 3638983 h 3784177"/>
              <a:gd name="connsiteX74-1131" fmla="*/ 3048270 w 8037833"/>
              <a:gd name="connsiteY74-1132" fmla="*/ 3649949 h 3784177"/>
              <a:gd name="connsiteX75-1133" fmla="*/ 2989722 w 8037833"/>
              <a:gd name="connsiteY75-1134" fmla="*/ 3623230 h 3784177"/>
              <a:gd name="connsiteX76-1135" fmla="*/ 2965734 w 8037833"/>
              <a:gd name="connsiteY76-1136" fmla="*/ 3635676 h 3784177"/>
              <a:gd name="connsiteX77-1137" fmla="*/ 2961603 w 8037833"/>
              <a:gd name="connsiteY77-1138" fmla="*/ 3638221 h 3784177"/>
              <a:gd name="connsiteX78-1139" fmla="*/ 2944959 w 8037833"/>
              <a:gd name="connsiteY78-1140" fmla="*/ 3639723 h 3784177"/>
              <a:gd name="connsiteX79-1141" fmla="*/ 2940402 w 8037833"/>
              <a:gd name="connsiteY79-1142" fmla="*/ 3651000 h 3784177"/>
              <a:gd name="connsiteX80-1143" fmla="*/ 2915449 w 8037833"/>
              <a:gd name="connsiteY80-1144" fmla="*/ 3661039 h 3784177"/>
              <a:gd name="connsiteX81-1145" fmla="*/ 2884777 w 8037833"/>
              <a:gd name="connsiteY81-1146" fmla="*/ 3660775 h 3784177"/>
              <a:gd name="connsiteX82-1147" fmla="*/ 2739034 w 8037833"/>
              <a:gd name="connsiteY82-1148" fmla="*/ 3647396 h 3784177"/>
              <a:gd name="connsiteX83-1149" fmla="*/ 2651827 w 8037833"/>
              <a:gd name="connsiteY83-1150" fmla="*/ 3646306 h 3784177"/>
              <a:gd name="connsiteX84-1151" fmla="*/ 2618680 w 8037833"/>
              <a:gd name="connsiteY84-1152" fmla="*/ 3656755 h 3784177"/>
              <a:gd name="connsiteX85-1153" fmla="*/ 2572404 w 8037833"/>
              <a:gd name="connsiteY85-1154" fmla="*/ 3664043 h 3784177"/>
              <a:gd name="connsiteX86-1155" fmla="*/ 2490721 w 8037833"/>
              <a:gd name="connsiteY86-1156" fmla="*/ 3685313 h 3784177"/>
              <a:gd name="connsiteX87-1157" fmla="*/ 2423704 w 8037833"/>
              <a:gd name="connsiteY87-1158" fmla="*/ 3658079 h 3784177"/>
              <a:gd name="connsiteX88-1159" fmla="*/ 2301172 w 8037833"/>
              <a:gd name="connsiteY88-1160" fmla="*/ 3663053 h 3784177"/>
              <a:gd name="connsiteX89-1161" fmla="*/ 2294102 w 8037833"/>
              <a:gd name="connsiteY89-1162" fmla="*/ 3671151 h 3784177"/>
              <a:gd name="connsiteX90-1163" fmla="*/ 2238966 w 8037833"/>
              <a:gd name="connsiteY90-1164" fmla="*/ 3668777 h 3784177"/>
              <a:gd name="connsiteX91-1165" fmla="*/ 2046240 w 8037833"/>
              <a:gd name="connsiteY91-1166" fmla="*/ 3604535 h 3784177"/>
              <a:gd name="connsiteX92-1167" fmla="*/ 1938480 w 8037833"/>
              <a:gd name="connsiteY92-1168" fmla="*/ 3601439 h 3784177"/>
              <a:gd name="connsiteX93-1169" fmla="*/ 1900166 w 8037833"/>
              <a:gd name="connsiteY93-1170" fmla="*/ 3609358 h 3784177"/>
              <a:gd name="connsiteX94-1171" fmla="*/ 1835976 w 8037833"/>
              <a:gd name="connsiteY94-1172" fmla="*/ 3622065 h 3784177"/>
              <a:gd name="connsiteX95-1173" fmla="*/ 1787830 w 8037833"/>
              <a:gd name="connsiteY95-1174" fmla="*/ 3653768 h 3784177"/>
              <a:gd name="connsiteX96-1175" fmla="*/ 1734224 w 8037833"/>
              <a:gd name="connsiteY96-1176" fmla="*/ 3655593 h 3784177"/>
              <a:gd name="connsiteX97-1177" fmla="*/ 1721989 w 8037833"/>
              <a:gd name="connsiteY97-1178" fmla="*/ 3627298 h 3784177"/>
              <a:gd name="connsiteX98-1179" fmla="*/ 1664576 w 8037833"/>
              <a:gd name="connsiteY98-1180" fmla="*/ 3638572 h 3784177"/>
              <a:gd name="connsiteX99-1181" fmla="*/ 1577459 w 8037833"/>
              <a:gd name="connsiteY99-1182" fmla="*/ 3658824 h 3784177"/>
              <a:gd name="connsiteX100-1183" fmla="*/ 1527269 w 8037833"/>
              <a:gd name="connsiteY100-1184" fmla="*/ 3663088 h 3784177"/>
              <a:gd name="connsiteX101-1185" fmla="*/ 1390118 w 8037833"/>
              <a:gd name="connsiteY101-1186" fmla="*/ 3682789 h 3784177"/>
              <a:gd name="connsiteX102-1187" fmla="*/ 1252698 w 8037833"/>
              <a:gd name="connsiteY102-1188" fmla="*/ 3708662 h 3784177"/>
              <a:gd name="connsiteX103-1189" fmla="*/ 1171039 w 8037833"/>
              <a:gd name="connsiteY103-1190" fmla="*/ 3758642 h 3784177"/>
              <a:gd name="connsiteX104-1191" fmla="*/ 1058106 w 8037833"/>
              <a:gd name="connsiteY104-1192" fmla="*/ 3776166 h 3784177"/>
              <a:gd name="connsiteX105-1193" fmla="*/ 1039167 w 8037833"/>
              <a:gd name="connsiteY105-1194" fmla="*/ 3784177 h 3784177"/>
              <a:gd name="connsiteX106-1195" fmla="*/ 1012958 w 8037833"/>
              <a:gd name="connsiteY106-1196" fmla="*/ 3779206 h 3784177"/>
              <a:gd name="connsiteX107-1197" fmla="*/ 907906 w 8037833"/>
              <a:gd name="connsiteY107-1198" fmla="*/ 3757678 h 3784177"/>
              <a:gd name="connsiteX108-1199" fmla="*/ 825226 w 8037833"/>
              <a:gd name="connsiteY108-1200" fmla="*/ 3726369 h 3784177"/>
              <a:gd name="connsiteX109-1201" fmla="*/ 722264 w 8037833"/>
              <a:gd name="connsiteY109-1202" fmla="*/ 3747612 h 3784177"/>
              <a:gd name="connsiteX110-1203" fmla="*/ 659460 w 8037833"/>
              <a:gd name="connsiteY110-1204" fmla="*/ 3740429 h 3784177"/>
              <a:gd name="connsiteX111-1205" fmla="*/ 556552 w 8037833"/>
              <a:gd name="connsiteY111-1206" fmla="*/ 3697934 h 3784177"/>
              <a:gd name="connsiteX112-1207" fmla="*/ 421042 w 8037833"/>
              <a:gd name="connsiteY112-1208" fmla="*/ 3709912 h 3784177"/>
              <a:gd name="connsiteX113-1209" fmla="*/ 393295 w 8037833"/>
              <a:gd name="connsiteY113-1210" fmla="*/ 3753097 h 3784177"/>
              <a:gd name="connsiteX114-1211" fmla="*/ 355918 w 8037833"/>
              <a:gd name="connsiteY114-1212" fmla="*/ 3779172 h 3784177"/>
              <a:gd name="connsiteX115-1213" fmla="*/ 339711 w 8037833"/>
              <a:gd name="connsiteY115-1214" fmla="*/ 3718242 h 3784177"/>
              <a:gd name="connsiteX116-1215" fmla="*/ 222239 w 8037833"/>
              <a:gd name="connsiteY116-1216" fmla="*/ 3672335 h 3784177"/>
              <a:gd name="connsiteX117-1217" fmla="*/ 163578 w 8037833"/>
              <a:gd name="connsiteY117-1218" fmla="*/ 3656292 h 3784177"/>
              <a:gd name="connsiteX118-1219" fmla="*/ 72220 w 8037833"/>
              <a:gd name="connsiteY118-1220" fmla="*/ 3645272 h 3784177"/>
              <a:gd name="connsiteX119-1221" fmla="*/ 44395 w 8037833"/>
              <a:gd name="connsiteY119-1222" fmla="*/ 3639455 h 3784177"/>
              <a:gd name="connsiteX120-1223" fmla="*/ 1962 w 8037833"/>
              <a:gd name="connsiteY120-1224" fmla="*/ 3635948 h 3784177"/>
              <a:gd name="connsiteX121-1225" fmla="*/ 0 w 8037833"/>
              <a:gd name="connsiteY121-1226" fmla="*/ 3635261 h 3784177"/>
              <a:gd name="connsiteX122-1227" fmla="*/ 0 w 8037833"/>
              <a:gd name="connsiteY122-1228" fmla="*/ 12763 h 3784177"/>
              <a:gd name="connsiteX0-1229" fmla="*/ 0 w 8037833"/>
              <a:gd name="connsiteY0-1230" fmla="*/ 12763 h 3784177"/>
              <a:gd name="connsiteX1-1231" fmla="*/ 8037833 w 8037833"/>
              <a:gd name="connsiteY1-1232" fmla="*/ 0 h 3784177"/>
              <a:gd name="connsiteX2-1233" fmla="*/ 8037833 w 8037833"/>
              <a:gd name="connsiteY2-1234" fmla="*/ 3123098 h 3784177"/>
              <a:gd name="connsiteX3-1235" fmla="*/ 8034343 w 8037833"/>
              <a:gd name="connsiteY3-1236" fmla="*/ 3122573 h 3784177"/>
              <a:gd name="connsiteX4-1237" fmla="*/ 7877229 w 8037833"/>
              <a:gd name="connsiteY4-1238" fmla="*/ 3143819 h 3784177"/>
              <a:gd name="connsiteX5-1239" fmla="*/ 7807644 w 8037833"/>
              <a:gd name="connsiteY5-1240" fmla="*/ 3098770 h 3784177"/>
              <a:gd name="connsiteX6-1241" fmla="*/ 7607062 w 8037833"/>
              <a:gd name="connsiteY6-1242" fmla="*/ 3087672 h 3784177"/>
              <a:gd name="connsiteX7-1243" fmla="*/ 7351256 w 8037833"/>
              <a:gd name="connsiteY7-1244" fmla="*/ 3276296 h 3784177"/>
              <a:gd name="connsiteX8-1245" fmla="*/ 7241630 w 8037833"/>
              <a:gd name="connsiteY8-1246" fmla="*/ 3258619 h 3784177"/>
              <a:gd name="connsiteX9-1247" fmla="*/ 7197338 w 8037833"/>
              <a:gd name="connsiteY9-1248" fmla="*/ 3224751 h 3784177"/>
              <a:gd name="connsiteX10-1249" fmla="*/ 7180777 w 8037833"/>
              <a:gd name="connsiteY10-1250" fmla="*/ 3222826 h 3784177"/>
              <a:gd name="connsiteX11-1251" fmla="*/ 7146896 w 8037833"/>
              <a:gd name="connsiteY11-1252" fmla="*/ 3256975 h 3784177"/>
              <a:gd name="connsiteX12-1253" fmla="*/ 7101771 w 8037833"/>
              <a:gd name="connsiteY12-1254" fmla="*/ 3257015 h 3784177"/>
              <a:gd name="connsiteX13-1255" fmla="*/ 7047844 w 8037833"/>
              <a:gd name="connsiteY13-1256" fmla="*/ 3303791 h 3784177"/>
              <a:gd name="connsiteX14-1257" fmla="*/ 6869803 w 8037833"/>
              <a:gd name="connsiteY14-1258" fmla="*/ 3320289 h 3784177"/>
              <a:gd name="connsiteX15-1259" fmla="*/ 6819463 w 8037833"/>
              <a:gd name="connsiteY15-1260" fmla="*/ 3368624 h 3784177"/>
              <a:gd name="connsiteX16-1261" fmla="*/ 6797198 w 8037833"/>
              <a:gd name="connsiteY16-1262" fmla="*/ 3378256 h 3784177"/>
              <a:gd name="connsiteX17-1263" fmla="*/ 6760989 w 8037833"/>
              <a:gd name="connsiteY17-1264" fmla="*/ 3424187 h 3784177"/>
              <a:gd name="connsiteX18-1265" fmla="*/ 6633643 w 8037833"/>
              <a:gd name="connsiteY18-1266" fmla="*/ 3348176 h 3784177"/>
              <a:gd name="connsiteX19-1267" fmla="*/ 6462092 w 8037833"/>
              <a:gd name="connsiteY19-1268" fmla="*/ 3373529 h 3784177"/>
              <a:gd name="connsiteX20-1269" fmla="*/ 6303479 w 8037833"/>
              <a:gd name="connsiteY20-1270" fmla="*/ 3319842 h 3784177"/>
              <a:gd name="connsiteX21-1271" fmla="*/ 6210639 w 8037833"/>
              <a:gd name="connsiteY21-1272" fmla="*/ 3335546 h 3784177"/>
              <a:gd name="connsiteX22-1273" fmla="*/ 6111718 w 8037833"/>
              <a:gd name="connsiteY22-1274" fmla="*/ 3357536 h 3784177"/>
              <a:gd name="connsiteX23-1275" fmla="*/ 5949057 w 8037833"/>
              <a:gd name="connsiteY23-1276" fmla="*/ 3379652 h 3784177"/>
              <a:gd name="connsiteX24-1277" fmla="*/ 5891274 w 8037833"/>
              <a:gd name="connsiteY24-1278" fmla="*/ 3397681 h 3784177"/>
              <a:gd name="connsiteX25-1279" fmla="*/ 5835383 w 8037833"/>
              <a:gd name="connsiteY25-1280" fmla="*/ 3377529 h 3784177"/>
              <a:gd name="connsiteX26-1281" fmla="*/ 5746050 w 8037833"/>
              <a:gd name="connsiteY26-1282" fmla="*/ 3426142 h 3784177"/>
              <a:gd name="connsiteX27-1283" fmla="*/ 5613670 w 8037833"/>
              <a:gd name="connsiteY27-1284" fmla="*/ 3428671 h 3784177"/>
              <a:gd name="connsiteX28-1285" fmla="*/ 5535334 w 8037833"/>
              <a:gd name="connsiteY28-1286" fmla="*/ 3437044 h 3784177"/>
              <a:gd name="connsiteX29-1287" fmla="*/ 5506940 w 8037833"/>
              <a:gd name="connsiteY29-1288" fmla="*/ 3450999 h 3784177"/>
              <a:gd name="connsiteX30-1289" fmla="*/ 5466372 w 8037833"/>
              <a:gd name="connsiteY30-1290" fmla="*/ 3463245 h 3784177"/>
              <a:gd name="connsiteX31-1291" fmla="*/ 5395833 w 8037833"/>
              <a:gd name="connsiteY31-1292" fmla="*/ 3493194 h 3784177"/>
              <a:gd name="connsiteX32-1293" fmla="*/ 5299224 w 8037833"/>
              <a:gd name="connsiteY32-1294" fmla="*/ 3518930 h 3784177"/>
              <a:gd name="connsiteX33-1295" fmla="*/ 5223043 w 8037833"/>
              <a:gd name="connsiteY33-1296" fmla="*/ 3491664 h 3784177"/>
              <a:gd name="connsiteX34-1297" fmla="*/ 5217733 w 8037833"/>
              <a:gd name="connsiteY34-1298" fmla="*/ 3500463 h 3784177"/>
              <a:gd name="connsiteX35-1299" fmla="*/ 5167992 w 8037833"/>
              <a:gd name="connsiteY35-1300" fmla="*/ 3504085 h 3784177"/>
              <a:gd name="connsiteX36-1301" fmla="*/ 4987020 w 8037833"/>
              <a:gd name="connsiteY36-1302" fmla="*/ 3461263 h 3784177"/>
              <a:gd name="connsiteX37-1303" fmla="*/ 4890003 w 8037833"/>
              <a:gd name="connsiteY37-1304" fmla="*/ 3469874 h 3784177"/>
              <a:gd name="connsiteX38-1305" fmla="*/ 4856654 w 8037833"/>
              <a:gd name="connsiteY38-1306" fmla="*/ 3481880 h 3784177"/>
              <a:gd name="connsiteX39-1307" fmla="*/ 4800711 w 8037833"/>
              <a:gd name="connsiteY39-1308" fmla="*/ 3501441 h 3784177"/>
              <a:gd name="connsiteX40-1309" fmla="*/ 4761569 w 8037833"/>
              <a:gd name="connsiteY40-1310" fmla="*/ 3538103 h 3784177"/>
              <a:gd name="connsiteX41-1311" fmla="*/ 4713734 w 8037833"/>
              <a:gd name="connsiteY41-1312" fmla="*/ 3545724 h 3784177"/>
              <a:gd name="connsiteX42-1313" fmla="*/ 4699169 w 8037833"/>
              <a:gd name="connsiteY42-1314" fmla="*/ 3518988 h 3784177"/>
              <a:gd name="connsiteX43-1315" fmla="*/ 4649120 w 8037833"/>
              <a:gd name="connsiteY43-1316" fmla="*/ 3536392 h 3784177"/>
              <a:gd name="connsiteX44-1317" fmla="*/ 4573578 w 8037833"/>
              <a:gd name="connsiteY44-1318" fmla="*/ 3565923 h 3784177"/>
              <a:gd name="connsiteX45-1319" fmla="*/ 4529117 w 8037833"/>
              <a:gd name="connsiteY45-1320" fmla="*/ 3575592 h 3784177"/>
              <a:gd name="connsiteX46-1321" fmla="*/ 4408641 w 8037833"/>
              <a:gd name="connsiteY46-1322" fmla="*/ 3610000 h 3784177"/>
              <a:gd name="connsiteX47-1323" fmla="*/ 4288710 w 8037833"/>
              <a:gd name="connsiteY47-1324" fmla="*/ 3650556 h 3784177"/>
              <a:gd name="connsiteX48-1325" fmla="*/ 4234393 w 8037833"/>
              <a:gd name="connsiteY48-1326" fmla="*/ 3704576 h 3784177"/>
              <a:gd name="connsiteX49-1327" fmla="*/ 4227541 w 8037833"/>
              <a:gd name="connsiteY49-1328" fmla="*/ 3706978 h 3784177"/>
              <a:gd name="connsiteX50-1329" fmla="*/ 4208725 w 8037833"/>
              <a:gd name="connsiteY50-1330" fmla="*/ 3704841 h 3784177"/>
              <a:gd name="connsiteX51-1331" fmla="*/ 4201632 w 8037833"/>
              <a:gd name="connsiteY51-1332" fmla="*/ 3702602 h 3784177"/>
              <a:gd name="connsiteX52-1333" fmla="*/ 4191289 w 8037833"/>
              <a:gd name="connsiteY52-1334" fmla="*/ 3702380 h 3784177"/>
              <a:gd name="connsiteX53-1335" fmla="*/ 4191039 w 8037833"/>
              <a:gd name="connsiteY53-1336" fmla="*/ 3702831 h 3784177"/>
              <a:gd name="connsiteX54-1337" fmla="*/ 4181340 w 8037833"/>
              <a:gd name="connsiteY54-1338" fmla="*/ 3701729 h 3784177"/>
              <a:gd name="connsiteX55-1339" fmla="*/ 4133816 w 8037833"/>
              <a:gd name="connsiteY55-1340" fmla="*/ 3690565 h 3784177"/>
              <a:gd name="connsiteX56-1341" fmla="*/ 4071732 w 8037833"/>
              <a:gd name="connsiteY56-1342" fmla="*/ 3732513 h 3784177"/>
              <a:gd name="connsiteX57-1343" fmla="*/ 4045924 w 8037833"/>
              <a:gd name="connsiteY57-1344" fmla="*/ 3739404 h 3784177"/>
              <a:gd name="connsiteX58-1345" fmla="*/ 4032171 w 8037833"/>
              <a:gd name="connsiteY58-1346" fmla="*/ 3745523 h 3784177"/>
              <a:gd name="connsiteX59-1347" fmla="*/ 4031335 w 8037833"/>
              <a:gd name="connsiteY59-1348" fmla="*/ 3747479 h 3784177"/>
              <a:gd name="connsiteX60-1349" fmla="*/ 3985774 w 8037833"/>
              <a:gd name="connsiteY60-1350" fmla="*/ 3736547 h 3784177"/>
              <a:gd name="connsiteX61-1351" fmla="*/ 3979769 w 8037833"/>
              <a:gd name="connsiteY61-1352" fmla="*/ 3738769 h 3784177"/>
              <a:gd name="connsiteX62-1353" fmla="*/ 3950014 w 8037833"/>
              <a:gd name="connsiteY62-1354" fmla="*/ 3726942 h 3784177"/>
              <a:gd name="connsiteX63-1355" fmla="*/ 3934671 w 8037833"/>
              <a:gd name="connsiteY63-1356" fmla="*/ 3723339 h 3784177"/>
              <a:gd name="connsiteX64-1357" fmla="*/ 3930274 w 8037833"/>
              <a:gd name="connsiteY64-1358" fmla="*/ 3717148 h 3784177"/>
              <a:gd name="connsiteX65-1359" fmla="*/ 3907660 w 8037833"/>
              <a:gd name="connsiteY65-1360" fmla="*/ 3714456 h 3784177"/>
              <a:gd name="connsiteX66-1361" fmla="*/ 3905087 w 8037833"/>
              <a:gd name="connsiteY66-1362" fmla="*/ 3716098 h 3784177"/>
              <a:gd name="connsiteX67-1363" fmla="*/ 3886347 w 8037833"/>
              <a:gd name="connsiteY67-1364" fmla="*/ 3706620 h 3784177"/>
              <a:gd name="connsiteX68-1365" fmla="*/ 3870533 w 8037833"/>
              <a:gd name="connsiteY68-1366" fmla="*/ 3689905 h 3784177"/>
              <a:gd name="connsiteX69-1367" fmla="*/ 3678563 w 8037833"/>
              <a:gd name="connsiteY69-1368" fmla="*/ 3694486 h 3784177"/>
              <a:gd name="connsiteX70-1369" fmla="*/ 3524121 w 8037833"/>
              <a:gd name="connsiteY70-1370" fmla="*/ 3642736 h 3784177"/>
              <a:gd name="connsiteX71-1371" fmla="*/ 3407752 w 8037833"/>
              <a:gd name="connsiteY71-1372" fmla="*/ 3626590 h 3784177"/>
              <a:gd name="connsiteX72-1373" fmla="*/ 3373519 w 8037833"/>
              <a:gd name="connsiteY72-1374" fmla="*/ 3665785 h 3784177"/>
              <a:gd name="connsiteX73-1375" fmla="*/ 3114267 w 8037833"/>
              <a:gd name="connsiteY73-1376" fmla="*/ 3638983 h 3784177"/>
              <a:gd name="connsiteX74-1377" fmla="*/ 3048270 w 8037833"/>
              <a:gd name="connsiteY74-1378" fmla="*/ 3649949 h 3784177"/>
              <a:gd name="connsiteX75-1379" fmla="*/ 2989722 w 8037833"/>
              <a:gd name="connsiteY75-1380" fmla="*/ 3623230 h 3784177"/>
              <a:gd name="connsiteX76-1381" fmla="*/ 2965734 w 8037833"/>
              <a:gd name="connsiteY76-1382" fmla="*/ 3635676 h 3784177"/>
              <a:gd name="connsiteX77-1383" fmla="*/ 2961603 w 8037833"/>
              <a:gd name="connsiteY77-1384" fmla="*/ 3638221 h 3784177"/>
              <a:gd name="connsiteX78-1385" fmla="*/ 2944959 w 8037833"/>
              <a:gd name="connsiteY78-1386" fmla="*/ 3639723 h 3784177"/>
              <a:gd name="connsiteX79-1387" fmla="*/ 2940402 w 8037833"/>
              <a:gd name="connsiteY79-1388" fmla="*/ 3651000 h 3784177"/>
              <a:gd name="connsiteX80-1389" fmla="*/ 2915449 w 8037833"/>
              <a:gd name="connsiteY80-1390" fmla="*/ 3661039 h 3784177"/>
              <a:gd name="connsiteX81-1391" fmla="*/ 2884777 w 8037833"/>
              <a:gd name="connsiteY81-1392" fmla="*/ 3660775 h 3784177"/>
              <a:gd name="connsiteX82-1393" fmla="*/ 2739034 w 8037833"/>
              <a:gd name="connsiteY82-1394" fmla="*/ 3647396 h 3784177"/>
              <a:gd name="connsiteX83-1395" fmla="*/ 2651827 w 8037833"/>
              <a:gd name="connsiteY83-1396" fmla="*/ 3646306 h 3784177"/>
              <a:gd name="connsiteX84-1397" fmla="*/ 2618680 w 8037833"/>
              <a:gd name="connsiteY84-1398" fmla="*/ 3656755 h 3784177"/>
              <a:gd name="connsiteX85-1399" fmla="*/ 2572404 w 8037833"/>
              <a:gd name="connsiteY85-1400" fmla="*/ 3664043 h 3784177"/>
              <a:gd name="connsiteX86-1401" fmla="*/ 2490721 w 8037833"/>
              <a:gd name="connsiteY86-1402" fmla="*/ 3685313 h 3784177"/>
              <a:gd name="connsiteX87-1403" fmla="*/ 2423704 w 8037833"/>
              <a:gd name="connsiteY87-1404" fmla="*/ 3658079 h 3784177"/>
              <a:gd name="connsiteX88-1405" fmla="*/ 2301172 w 8037833"/>
              <a:gd name="connsiteY88-1406" fmla="*/ 3663053 h 3784177"/>
              <a:gd name="connsiteX89-1407" fmla="*/ 2294102 w 8037833"/>
              <a:gd name="connsiteY89-1408" fmla="*/ 3671151 h 3784177"/>
              <a:gd name="connsiteX90-1409" fmla="*/ 2238966 w 8037833"/>
              <a:gd name="connsiteY90-1410" fmla="*/ 3668777 h 3784177"/>
              <a:gd name="connsiteX91-1411" fmla="*/ 2046240 w 8037833"/>
              <a:gd name="connsiteY91-1412" fmla="*/ 3604535 h 3784177"/>
              <a:gd name="connsiteX92-1413" fmla="*/ 1938480 w 8037833"/>
              <a:gd name="connsiteY92-1414" fmla="*/ 3601439 h 3784177"/>
              <a:gd name="connsiteX93-1415" fmla="*/ 1900166 w 8037833"/>
              <a:gd name="connsiteY93-1416" fmla="*/ 3609358 h 3784177"/>
              <a:gd name="connsiteX94-1417" fmla="*/ 1835976 w 8037833"/>
              <a:gd name="connsiteY94-1418" fmla="*/ 3622065 h 3784177"/>
              <a:gd name="connsiteX95-1419" fmla="*/ 1787830 w 8037833"/>
              <a:gd name="connsiteY95-1420" fmla="*/ 3653768 h 3784177"/>
              <a:gd name="connsiteX96-1421" fmla="*/ 1734224 w 8037833"/>
              <a:gd name="connsiteY96-1422" fmla="*/ 3655593 h 3784177"/>
              <a:gd name="connsiteX97-1423" fmla="*/ 1721989 w 8037833"/>
              <a:gd name="connsiteY97-1424" fmla="*/ 3627298 h 3784177"/>
              <a:gd name="connsiteX98-1425" fmla="*/ 1664576 w 8037833"/>
              <a:gd name="connsiteY98-1426" fmla="*/ 3638572 h 3784177"/>
              <a:gd name="connsiteX99-1427" fmla="*/ 1577459 w 8037833"/>
              <a:gd name="connsiteY99-1428" fmla="*/ 3658824 h 3784177"/>
              <a:gd name="connsiteX100-1429" fmla="*/ 1527269 w 8037833"/>
              <a:gd name="connsiteY100-1430" fmla="*/ 3663088 h 3784177"/>
              <a:gd name="connsiteX101-1431" fmla="*/ 1390118 w 8037833"/>
              <a:gd name="connsiteY101-1432" fmla="*/ 3682789 h 3784177"/>
              <a:gd name="connsiteX102-1433" fmla="*/ 1252698 w 8037833"/>
              <a:gd name="connsiteY102-1434" fmla="*/ 3708662 h 3784177"/>
              <a:gd name="connsiteX103-1435" fmla="*/ 1171039 w 8037833"/>
              <a:gd name="connsiteY103-1436" fmla="*/ 3758642 h 3784177"/>
              <a:gd name="connsiteX104-1437" fmla="*/ 1058106 w 8037833"/>
              <a:gd name="connsiteY104-1438" fmla="*/ 3776166 h 3784177"/>
              <a:gd name="connsiteX105-1439" fmla="*/ 1039167 w 8037833"/>
              <a:gd name="connsiteY105-1440" fmla="*/ 3784177 h 3784177"/>
              <a:gd name="connsiteX106-1441" fmla="*/ 1012958 w 8037833"/>
              <a:gd name="connsiteY106-1442" fmla="*/ 3779206 h 3784177"/>
              <a:gd name="connsiteX107-1443" fmla="*/ 907906 w 8037833"/>
              <a:gd name="connsiteY107-1444" fmla="*/ 3757678 h 3784177"/>
              <a:gd name="connsiteX108-1445" fmla="*/ 825226 w 8037833"/>
              <a:gd name="connsiteY108-1446" fmla="*/ 3726369 h 3784177"/>
              <a:gd name="connsiteX109-1447" fmla="*/ 722264 w 8037833"/>
              <a:gd name="connsiteY109-1448" fmla="*/ 3747612 h 3784177"/>
              <a:gd name="connsiteX110-1449" fmla="*/ 659460 w 8037833"/>
              <a:gd name="connsiteY110-1450" fmla="*/ 3740429 h 3784177"/>
              <a:gd name="connsiteX111-1451" fmla="*/ 556552 w 8037833"/>
              <a:gd name="connsiteY111-1452" fmla="*/ 3697934 h 3784177"/>
              <a:gd name="connsiteX112-1453" fmla="*/ 421042 w 8037833"/>
              <a:gd name="connsiteY112-1454" fmla="*/ 3709912 h 3784177"/>
              <a:gd name="connsiteX113-1455" fmla="*/ 393295 w 8037833"/>
              <a:gd name="connsiteY113-1456" fmla="*/ 3753097 h 3784177"/>
              <a:gd name="connsiteX114-1457" fmla="*/ 355918 w 8037833"/>
              <a:gd name="connsiteY114-1458" fmla="*/ 3779172 h 3784177"/>
              <a:gd name="connsiteX115-1459" fmla="*/ 339711 w 8037833"/>
              <a:gd name="connsiteY115-1460" fmla="*/ 3718242 h 3784177"/>
              <a:gd name="connsiteX116-1461" fmla="*/ 222239 w 8037833"/>
              <a:gd name="connsiteY116-1462" fmla="*/ 3672335 h 3784177"/>
              <a:gd name="connsiteX117-1463" fmla="*/ 163578 w 8037833"/>
              <a:gd name="connsiteY117-1464" fmla="*/ 3656292 h 3784177"/>
              <a:gd name="connsiteX118-1465" fmla="*/ 72220 w 8037833"/>
              <a:gd name="connsiteY118-1466" fmla="*/ 3645272 h 3784177"/>
              <a:gd name="connsiteX119-1467" fmla="*/ 44395 w 8037833"/>
              <a:gd name="connsiteY119-1468" fmla="*/ 3639455 h 3784177"/>
              <a:gd name="connsiteX120-1469" fmla="*/ 1962 w 8037833"/>
              <a:gd name="connsiteY120-1470" fmla="*/ 3635948 h 3784177"/>
              <a:gd name="connsiteX121-1471" fmla="*/ 0 w 8037833"/>
              <a:gd name="connsiteY121-1472" fmla="*/ 3635261 h 3784177"/>
              <a:gd name="connsiteX122-1473" fmla="*/ 0 w 8037833"/>
              <a:gd name="connsiteY122-1474" fmla="*/ 12763 h 3784177"/>
              <a:gd name="connsiteX0-1475" fmla="*/ 0 w 8037833"/>
              <a:gd name="connsiteY0-1476" fmla="*/ 12763 h 3784177"/>
              <a:gd name="connsiteX1-1477" fmla="*/ 8037833 w 8037833"/>
              <a:gd name="connsiteY1-1478" fmla="*/ 0 h 3784177"/>
              <a:gd name="connsiteX2-1479" fmla="*/ 8037833 w 8037833"/>
              <a:gd name="connsiteY2-1480" fmla="*/ 3123098 h 3784177"/>
              <a:gd name="connsiteX3-1481" fmla="*/ 8034343 w 8037833"/>
              <a:gd name="connsiteY3-1482" fmla="*/ 3122573 h 3784177"/>
              <a:gd name="connsiteX4-1483" fmla="*/ 7877229 w 8037833"/>
              <a:gd name="connsiteY4-1484" fmla="*/ 3143819 h 3784177"/>
              <a:gd name="connsiteX5-1485" fmla="*/ 7807644 w 8037833"/>
              <a:gd name="connsiteY5-1486" fmla="*/ 3098770 h 3784177"/>
              <a:gd name="connsiteX6-1487" fmla="*/ 7607062 w 8037833"/>
              <a:gd name="connsiteY6-1488" fmla="*/ 3087672 h 3784177"/>
              <a:gd name="connsiteX7-1489" fmla="*/ 7351256 w 8037833"/>
              <a:gd name="connsiteY7-1490" fmla="*/ 3276296 h 3784177"/>
              <a:gd name="connsiteX8-1491" fmla="*/ 7241630 w 8037833"/>
              <a:gd name="connsiteY8-1492" fmla="*/ 3258619 h 3784177"/>
              <a:gd name="connsiteX9-1493" fmla="*/ 7197338 w 8037833"/>
              <a:gd name="connsiteY9-1494" fmla="*/ 3224751 h 3784177"/>
              <a:gd name="connsiteX10-1495" fmla="*/ 7180777 w 8037833"/>
              <a:gd name="connsiteY10-1496" fmla="*/ 3222826 h 3784177"/>
              <a:gd name="connsiteX11-1497" fmla="*/ 7146896 w 8037833"/>
              <a:gd name="connsiteY11-1498" fmla="*/ 3256975 h 3784177"/>
              <a:gd name="connsiteX12-1499" fmla="*/ 7101771 w 8037833"/>
              <a:gd name="connsiteY12-1500" fmla="*/ 3257015 h 3784177"/>
              <a:gd name="connsiteX13-1501" fmla="*/ 7047844 w 8037833"/>
              <a:gd name="connsiteY13-1502" fmla="*/ 3303791 h 3784177"/>
              <a:gd name="connsiteX14-1503" fmla="*/ 6869803 w 8037833"/>
              <a:gd name="connsiteY14-1504" fmla="*/ 3320289 h 3784177"/>
              <a:gd name="connsiteX15-1505" fmla="*/ 6819463 w 8037833"/>
              <a:gd name="connsiteY15-1506" fmla="*/ 3368624 h 3784177"/>
              <a:gd name="connsiteX16-1507" fmla="*/ 6797198 w 8037833"/>
              <a:gd name="connsiteY16-1508" fmla="*/ 3378256 h 3784177"/>
              <a:gd name="connsiteX17-1509" fmla="*/ 6760989 w 8037833"/>
              <a:gd name="connsiteY17-1510" fmla="*/ 3424187 h 3784177"/>
              <a:gd name="connsiteX18-1511" fmla="*/ 6633643 w 8037833"/>
              <a:gd name="connsiteY18-1512" fmla="*/ 3348176 h 3784177"/>
              <a:gd name="connsiteX19-1513" fmla="*/ 6462092 w 8037833"/>
              <a:gd name="connsiteY19-1514" fmla="*/ 3373529 h 3784177"/>
              <a:gd name="connsiteX20-1515" fmla="*/ 6303479 w 8037833"/>
              <a:gd name="connsiteY20-1516" fmla="*/ 3319842 h 3784177"/>
              <a:gd name="connsiteX21-1517" fmla="*/ 6210639 w 8037833"/>
              <a:gd name="connsiteY21-1518" fmla="*/ 3335546 h 3784177"/>
              <a:gd name="connsiteX22-1519" fmla="*/ 6111718 w 8037833"/>
              <a:gd name="connsiteY22-1520" fmla="*/ 3357536 h 3784177"/>
              <a:gd name="connsiteX23-1521" fmla="*/ 5949057 w 8037833"/>
              <a:gd name="connsiteY23-1522" fmla="*/ 3379652 h 3784177"/>
              <a:gd name="connsiteX24-1523" fmla="*/ 5891274 w 8037833"/>
              <a:gd name="connsiteY24-1524" fmla="*/ 3397681 h 3784177"/>
              <a:gd name="connsiteX25-1525" fmla="*/ 5835383 w 8037833"/>
              <a:gd name="connsiteY25-1526" fmla="*/ 3377529 h 3784177"/>
              <a:gd name="connsiteX26-1527" fmla="*/ 5746050 w 8037833"/>
              <a:gd name="connsiteY26-1528" fmla="*/ 3426142 h 3784177"/>
              <a:gd name="connsiteX27-1529" fmla="*/ 5613670 w 8037833"/>
              <a:gd name="connsiteY27-1530" fmla="*/ 3428671 h 3784177"/>
              <a:gd name="connsiteX28-1531" fmla="*/ 5535334 w 8037833"/>
              <a:gd name="connsiteY28-1532" fmla="*/ 3437044 h 3784177"/>
              <a:gd name="connsiteX29-1533" fmla="*/ 5506940 w 8037833"/>
              <a:gd name="connsiteY29-1534" fmla="*/ 3450999 h 3784177"/>
              <a:gd name="connsiteX30-1535" fmla="*/ 5466372 w 8037833"/>
              <a:gd name="connsiteY30-1536" fmla="*/ 3463245 h 3784177"/>
              <a:gd name="connsiteX31-1537" fmla="*/ 5395833 w 8037833"/>
              <a:gd name="connsiteY31-1538" fmla="*/ 3493194 h 3784177"/>
              <a:gd name="connsiteX32-1539" fmla="*/ 5299224 w 8037833"/>
              <a:gd name="connsiteY32-1540" fmla="*/ 3518930 h 3784177"/>
              <a:gd name="connsiteX33-1541" fmla="*/ 5223043 w 8037833"/>
              <a:gd name="connsiteY33-1542" fmla="*/ 3491664 h 3784177"/>
              <a:gd name="connsiteX34-1543" fmla="*/ 5217733 w 8037833"/>
              <a:gd name="connsiteY34-1544" fmla="*/ 3500463 h 3784177"/>
              <a:gd name="connsiteX35-1545" fmla="*/ 5167992 w 8037833"/>
              <a:gd name="connsiteY35-1546" fmla="*/ 3504085 h 3784177"/>
              <a:gd name="connsiteX36-1547" fmla="*/ 4987020 w 8037833"/>
              <a:gd name="connsiteY36-1548" fmla="*/ 3461263 h 3784177"/>
              <a:gd name="connsiteX37-1549" fmla="*/ 4890003 w 8037833"/>
              <a:gd name="connsiteY37-1550" fmla="*/ 3469874 h 3784177"/>
              <a:gd name="connsiteX38-1551" fmla="*/ 4856654 w 8037833"/>
              <a:gd name="connsiteY38-1552" fmla="*/ 3481880 h 3784177"/>
              <a:gd name="connsiteX39-1553" fmla="*/ 4800711 w 8037833"/>
              <a:gd name="connsiteY39-1554" fmla="*/ 3501441 h 3784177"/>
              <a:gd name="connsiteX40-1555" fmla="*/ 4761569 w 8037833"/>
              <a:gd name="connsiteY40-1556" fmla="*/ 3538103 h 3784177"/>
              <a:gd name="connsiteX41-1557" fmla="*/ 4713734 w 8037833"/>
              <a:gd name="connsiteY41-1558" fmla="*/ 3545724 h 3784177"/>
              <a:gd name="connsiteX42-1559" fmla="*/ 4699169 w 8037833"/>
              <a:gd name="connsiteY42-1560" fmla="*/ 3518988 h 3784177"/>
              <a:gd name="connsiteX43-1561" fmla="*/ 4649120 w 8037833"/>
              <a:gd name="connsiteY43-1562" fmla="*/ 3536392 h 3784177"/>
              <a:gd name="connsiteX44-1563" fmla="*/ 4573578 w 8037833"/>
              <a:gd name="connsiteY44-1564" fmla="*/ 3565923 h 3784177"/>
              <a:gd name="connsiteX45-1565" fmla="*/ 4529117 w 8037833"/>
              <a:gd name="connsiteY45-1566" fmla="*/ 3575592 h 3784177"/>
              <a:gd name="connsiteX46-1567" fmla="*/ 4408641 w 8037833"/>
              <a:gd name="connsiteY46-1568" fmla="*/ 3610000 h 3784177"/>
              <a:gd name="connsiteX47-1569" fmla="*/ 4288710 w 8037833"/>
              <a:gd name="connsiteY47-1570" fmla="*/ 3650556 h 3784177"/>
              <a:gd name="connsiteX48-1571" fmla="*/ 4234393 w 8037833"/>
              <a:gd name="connsiteY48-1572" fmla="*/ 3704576 h 3784177"/>
              <a:gd name="connsiteX49-1573" fmla="*/ 4227541 w 8037833"/>
              <a:gd name="connsiteY49-1574" fmla="*/ 3706978 h 3784177"/>
              <a:gd name="connsiteX50-1575" fmla="*/ 4208725 w 8037833"/>
              <a:gd name="connsiteY50-1576" fmla="*/ 3704841 h 3784177"/>
              <a:gd name="connsiteX51-1577" fmla="*/ 4201632 w 8037833"/>
              <a:gd name="connsiteY51-1578" fmla="*/ 3702602 h 3784177"/>
              <a:gd name="connsiteX52-1579" fmla="*/ 4191289 w 8037833"/>
              <a:gd name="connsiteY52-1580" fmla="*/ 3702380 h 3784177"/>
              <a:gd name="connsiteX53-1581" fmla="*/ 4191039 w 8037833"/>
              <a:gd name="connsiteY53-1582" fmla="*/ 3702831 h 3784177"/>
              <a:gd name="connsiteX54-1583" fmla="*/ 4181340 w 8037833"/>
              <a:gd name="connsiteY54-1584" fmla="*/ 3701729 h 3784177"/>
              <a:gd name="connsiteX55-1585" fmla="*/ 4133816 w 8037833"/>
              <a:gd name="connsiteY55-1586" fmla="*/ 3690565 h 3784177"/>
              <a:gd name="connsiteX56-1587" fmla="*/ 4071732 w 8037833"/>
              <a:gd name="connsiteY56-1588" fmla="*/ 3732513 h 3784177"/>
              <a:gd name="connsiteX57-1589" fmla="*/ 4045924 w 8037833"/>
              <a:gd name="connsiteY57-1590" fmla="*/ 3739404 h 3784177"/>
              <a:gd name="connsiteX58-1591" fmla="*/ 4032171 w 8037833"/>
              <a:gd name="connsiteY58-1592" fmla="*/ 3745523 h 3784177"/>
              <a:gd name="connsiteX59-1593" fmla="*/ 4031335 w 8037833"/>
              <a:gd name="connsiteY59-1594" fmla="*/ 3747479 h 3784177"/>
              <a:gd name="connsiteX60-1595" fmla="*/ 3985774 w 8037833"/>
              <a:gd name="connsiteY60-1596" fmla="*/ 3736547 h 3784177"/>
              <a:gd name="connsiteX61-1597" fmla="*/ 3979769 w 8037833"/>
              <a:gd name="connsiteY61-1598" fmla="*/ 3738769 h 3784177"/>
              <a:gd name="connsiteX62-1599" fmla="*/ 3950014 w 8037833"/>
              <a:gd name="connsiteY62-1600" fmla="*/ 3726942 h 3784177"/>
              <a:gd name="connsiteX63-1601" fmla="*/ 3934671 w 8037833"/>
              <a:gd name="connsiteY63-1602" fmla="*/ 3723339 h 3784177"/>
              <a:gd name="connsiteX64-1603" fmla="*/ 3930274 w 8037833"/>
              <a:gd name="connsiteY64-1604" fmla="*/ 3717148 h 3784177"/>
              <a:gd name="connsiteX65-1605" fmla="*/ 3907660 w 8037833"/>
              <a:gd name="connsiteY65-1606" fmla="*/ 3714456 h 3784177"/>
              <a:gd name="connsiteX66-1607" fmla="*/ 3905087 w 8037833"/>
              <a:gd name="connsiteY66-1608" fmla="*/ 3716098 h 3784177"/>
              <a:gd name="connsiteX67-1609" fmla="*/ 3886347 w 8037833"/>
              <a:gd name="connsiteY67-1610" fmla="*/ 3706620 h 3784177"/>
              <a:gd name="connsiteX68-1611" fmla="*/ 3870533 w 8037833"/>
              <a:gd name="connsiteY68-1612" fmla="*/ 3689905 h 3784177"/>
              <a:gd name="connsiteX69-1613" fmla="*/ 3678563 w 8037833"/>
              <a:gd name="connsiteY69-1614" fmla="*/ 3694486 h 3784177"/>
              <a:gd name="connsiteX70-1615" fmla="*/ 3524121 w 8037833"/>
              <a:gd name="connsiteY70-1616" fmla="*/ 3642736 h 3784177"/>
              <a:gd name="connsiteX71-1617" fmla="*/ 3407752 w 8037833"/>
              <a:gd name="connsiteY71-1618" fmla="*/ 3626590 h 3784177"/>
              <a:gd name="connsiteX72-1619" fmla="*/ 3373519 w 8037833"/>
              <a:gd name="connsiteY72-1620" fmla="*/ 3665785 h 3784177"/>
              <a:gd name="connsiteX73-1621" fmla="*/ 3114267 w 8037833"/>
              <a:gd name="connsiteY73-1622" fmla="*/ 3638983 h 3784177"/>
              <a:gd name="connsiteX74-1623" fmla="*/ 3048270 w 8037833"/>
              <a:gd name="connsiteY74-1624" fmla="*/ 3649949 h 3784177"/>
              <a:gd name="connsiteX75-1625" fmla="*/ 2989722 w 8037833"/>
              <a:gd name="connsiteY75-1626" fmla="*/ 3623230 h 3784177"/>
              <a:gd name="connsiteX76-1627" fmla="*/ 2965734 w 8037833"/>
              <a:gd name="connsiteY76-1628" fmla="*/ 3635676 h 3784177"/>
              <a:gd name="connsiteX77-1629" fmla="*/ 2961603 w 8037833"/>
              <a:gd name="connsiteY77-1630" fmla="*/ 3638221 h 3784177"/>
              <a:gd name="connsiteX78-1631" fmla="*/ 2944959 w 8037833"/>
              <a:gd name="connsiteY78-1632" fmla="*/ 3639723 h 3784177"/>
              <a:gd name="connsiteX79-1633" fmla="*/ 2940402 w 8037833"/>
              <a:gd name="connsiteY79-1634" fmla="*/ 3651000 h 3784177"/>
              <a:gd name="connsiteX80-1635" fmla="*/ 2915449 w 8037833"/>
              <a:gd name="connsiteY80-1636" fmla="*/ 3661039 h 3784177"/>
              <a:gd name="connsiteX81-1637" fmla="*/ 2884777 w 8037833"/>
              <a:gd name="connsiteY81-1638" fmla="*/ 3660775 h 3784177"/>
              <a:gd name="connsiteX82-1639" fmla="*/ 2739034 w 8037833"/>
              <a:gd name="connsiteY82-1640" fmla="*/ 3647396 h 3784177"/>
              <a:gd name="connsiteX83-1641" fmla="*/ 2651827 w 8037833"/>
              <a:gd name="connsiteY83-1642" fmla="*/ 3646306 h 3784177"/>
              <a:gd name="connsiteX84-1643" fmla="*/ 2618680 w 8037833"/>
              <a:gd name="connsiteY84-1644" fmla="*/ 3656755 h 3784177"/>
              <a:gd name="connsiteX85-1645" fmla="*/ 2572404 w 8037833"/>
              <a:gd name="connsiteY85-1646" fmla="*/ 3664043 h 3784177"/>
              <a:gd name="connsiteX86-1647" fmla="*/ 2490721 w 8037833"/>
              <a:gd name="connsiteY86-1648" fmla="*/ 3685313 h 3784177"/>
              <a:gd name="connsiteX87-1649" fmla="*/ 2423704 w 8037833"/>
              <a:gd name="connsiteY87-1650" fmla="*/ 3658079 h 3784177"/>
              <a:gd name="connsiteX88-1651" fmla="*/ 2301172 w 8037833"/>
              <a:gd name="connsiteY88-1652" fmla="*/ 3663053 h 3784177"/>
              <a:gd name="connsiteX89-1653" fmla="*/ 2294102 w 8037833"/>
              <a:gd name="connsiteY89-1654" fmla="*/ 3671151 h 3784177"/>
              <a:gd name="connsiteX90-1655" fmla="*/ 2238966 w 8037833"/>
              <a:gd name="connsiteY90-1656" fmla="*/ 3668777 h 3784177"/>
              <a:gd name="connsiteX91-1657" fmla="*/ 2046240 w 8037833"/>
              <a:gd name="connsiteY91-1658" fmla="*/ 3604535 h 3784177"/>
              <a:gd name="connsiteX92-1659" fmla="*/ 1938480 w 8037833"/>
              <a:gd name="connsiteY92-1660" fmla="*/ 3601439 h 3784177"/>
              <a:gd name="connsiteX93-1661" fmla="*/ 1900166 w 8037833"/>
              <a:gd name="connsiteY93-1662" fmla="*/ 3609358 h 3784177"/>
              <a:gd name="connsiteX94-1663" fmla="*/ 1835976 w 8037833"/>
              <a:gd name="connsiteY94-1664" fmla="*/ 3622065 h 3784177"/>
              <a:gd name="connsiteX95-1665" fmla="*/ 1787830 w 8037833"/>
              <a:gd name="connsiteY95-1666" fmla="*/ 3653768 h 3784177"/>
              <a:gd name="connsiteX96-1667" fmla="*/ 1734224 w 8037833"/>
              <a:gd name="connsiteY96-1668" fmla="*/ 3655593 h 3784177"/>
              <a:gd name="connsiteX97-1669" fmla="*/ 1721989 w 8037833"/>
              <a:gd name="connsiteY97-1670" fmla="*/ 3627298 h 3784177"/>
              <a:gd name="connsiteX98-1671" fmla="*/ 1664576 w 8037833"/>
              <a:gd name="connsiteY98-1672" fmla="*/ 3638572 h 3784177"/>
              <a:gd name="connsiteX99-1673" fmla="*/ 1577459 w 8037833"/>
              <a:gd name="connsiteY99-1674" fmla="*/ 3658824 h 3784177"/>
              <a:gd name="connsiteX100-1675" fmla="*/ 1527269 w 8037833"/>
              <a:gd name="connsiteY100-1676" fmla="*/ 3663088 h 3784177"/>
              <a:gd name="connsiteX101-1677" fmla="*/ 1390118 w 8037833"/>
              <a:gd name="connsiteY101-1678" fmla="*/ 3682789 h 3784177"/>
              <a:gd name="connsiteX102-1679" fmla="*/ 1252698 w 8037833"/>
              <a:gd name="connsiteY102-1680" fmla="*/ 3708662 h 3784177"/>
              <a:gd name="connsiteX103-1681" fmla="*/ 1171039 w 8037833"/>
              <a:gd name="connsiteY103-1682" fmla="*/ 3758642 h 3784177"/>
              <a:gd name="connsiteX104-1683" fmla="*/ 1058106 w 8037833"/>
              <a:gd name="connsiteY104-1684" fmla="*/ 3776166 h 3784177"/>
              <a:gd name="connsiteX105-1685" fmla="*/ 1039167 w 8037833"/>
              <a:gd name="connsiteY105-1686" fmla="*/ 3784177 h 3784177"/>
              <a:gd name="connsiteX106-1687" fmla="*/ 1012958 w 8037833"/>
              <a:gd name="connsiteY106-1688" fmla="*/ 3779206 h 3784177"/>
              <a:gd name="connsiteX107-1689" fmla="*/ 907906 w 8037833"/>
              <a:gd name="connsiteY107-1690" fmla="*/ 3757678 h 3784177"/>
              <a:gd name="connsiteX108-1691" fmla="*/ 825226 w 8037833"/>
              <a:gd name="connsiteY108-1692" fmla="*/ 3726369 h 3784177"/>
              <a:gd name="connsiteX109-1693" fmla="*/ 722264 w 8037833"/>
              <a:gd name="connsiteY109-1694" fmla="*/ 3747612 h 3784177"/>
              <a:gd name="connsiteX110-1695" fmla="*/ 659460 w 8037833"/>
              <a:gd name="connsiteY110-1696" fmla="*/ 3740429 h 3784177"/>
              <a:gd name="connsiteX111-1697" fmla="*/ 556552 w 8037833"/>
              <a:gd name="connsiteY111-1698" fmla="*/ 3697934 h 3784177"/>
              <a:gd name="connsiteX112-1699" fmla="*/ 421042 w 8037833"/>
              <a:gd name="connsiteY112-1700" fmla="*/ 3709912 h 3784177"/>
              <a:gd name="connsiteX113-1701" fmla="*/ 393295 w 8037833"/>
              <a:gd name="connsiteY113-1702" fmla="*/ 3753097 h 3784177"/>
              <a:gd name="connsiteX114-1703" fmla="*/ 355918 w 8037833"/>
              <a:gd name="connsiteY114-1704" fmla="*/ 3779172 h 3784177"/>
              <a:gd name="connsiteX115-1705" fmla="*/ 339711 w 8037833"/>
              <a:gd name="connsiteY115-1706" fmla="*/ 3718242 h 3784177"/>
              <a:gd name="connsiteX116-1707" fmla="*/ 222239 w 8037833"/>
              <a:gd name="connsiteY116-1708" fmla="*/ 3672335 h 3784177"/>
              <a:gd name="connsiteX117-1709" fmla="*/ 163578 w 8037833"/>
              <a:gd name="connsiteY117-1710" fmla="*/ 3656292 h 3784177"/>
              <a:gd name="connsiteX118-1711" fmla="*/ 72220 w 8037833"/>
              <a:gd name="connsiteY118-1712" fmla="*/ 3645272 h 3784177"/>
              <a:gd name="connsiteX119-1713" fmla="*/ 44395 w 8037833"/>
              <a:gd name="connsiteY119-1714" fmla="*/ 3639455 h 3784177"/>
              <a:gd name="connsiteX120-1715" fmla="*/ 1962 w 8037833"/>
              <a:gd name="connsiteY120-1716" fmla="*/ 3635948 h 3784177"/>
              <a:gd name="connsiteX121-1717" fmla="*/ 0 w 8037833"/>
              <a:gd name="connsiteY121-1718" fmla="*/ 3635261 h 3784177"/>
              <a:gd name="connsiteX122-1719" fmla="*/ 0 w 8037833"/>
              <a:gd name="connsiteY122-1720" fmla="*/ 12763 h 3784177"/>
              <a:gd name="connsiteX0-1721" fmla="*/ 0 w 8037833"/>
              <a:gd name="connsiteY0-1722" fmla="*/ 12763 h 3784177"/>
              <a:gd name="connsiteX1-1723" fmla="*/ 8037833 w 8037833"/>
              <a:gd name="connsiteY1-1724" fmla="*/ 0 h 3784177"/>
              <a:gd name="connsiteX2-1725" fmla="*/ 8037833 w 8037833"/>
              <a:gd name="connsiteY2-1726" fmla="*/ 3123098 h 3784177"/>
              <a:gd name="connsiteX3-1727" fmla="*/ 8034343 w 8037833"/>
              <a:gd name="connsiteY3-1728" fmla="*/ 3122573 h 3784177"/>
              <a:gd name="connsiteX4-1729" fmla="*/ 7877229 w 8037833"/>
              <a:gd name="connsiteY4-1730" fmla="*/ 3143819 h 3784177"/>
              <a:gd name="connsiteX5-1731" fmla="*/ 7807644 w 8037833"/>
              <a:gd name="connsiteY5-1732" fmla="*/ 3098770 h 3784177"/>
              <a:gd name="connsiteX6-1733" fmla="*/ 7607062 w 8037833"/>
              <a:gd name="connsiteY6-1734" fmla="*/ 3087672 h 3784177"/>
              <a:gd name="connsiteX7-1735" fmla="*/ 7351256 w 8037833"/>
              <a:gd name="connsiteY7-1736" fmla="*/ 3276296 h 3784177"/>
              <a:gd name="connsiteX8-1737" fmla="*/ 7241630 w 8037833"/>
              <a:gd name="connsiteY8-1738" fmla="*/ 3258619 h 3784177"/>
              <a:gd name="connsiteX9-1739" fmla="*/ 7197338 w 8037833"/>
              <a:gd name="connsiteY9-1740" fmla="*/ 3224751 h 3784177"/>
              <a:gd name="connsiteX10-1741" fmla="*/ 7180777 w 8037833"/>
              <a:gd name="connsiteY10-1742" fmla="*/ 3222826 h 3784177"/>
              <a:gd name="connsiteX11-1743" fmla="*/ 7146896 w 8037833"/>
              <a:gd name="connsiteY11-1744" fmla="*/ 3256975 h 3784177"/>
              <a:gd name="connsiteX12-1745" fmla="*/ 7101771 w 8037833"/>
              <a:gd name="connsiteY12-1746" fmla="*/ 3257015 h 3784177"/>
              <a:gd name="connsiteX13-1747" fmla="*/ 7047844 w 8037833"/>
              <a:gd name="connsiteY13-1748" fmla="*/ 3303791 h 3784177"/>
              <a:gd name="connsiteX14-1749" fmla="*/ 6869803 w 8037833"/>
              <a:gd name="connsiteY14-1750" fmla="*/ 3320289 h 3784177"/>
              <a:gd name="connsiteX15-1751" fmla="*/ 6819463 w 8037833"/>
              <a:gd name="connsiteY15-1752" fmla="*/ 3368624 h 3784177"/>
              <a:gd name="connsiteX16-1753" fmla="*/ 6797198 w 8037833"/>
              <a:gd name="connsiteY16-1754" fmla="*/ 3378256 h 3784177"/>
              <a:gd name="connsiteX17-1755" fmla="*/ 6760989 w 8037833"/>
              <a:gd name="connsiteY17-1756" fmla="*/ 3424187 h 3784177"/>
              <a:gd name="connsiteX18-1757" fmla="*/ 6633643 w 8037833"/>
              <a:gd name="connsiteY18-1758" fmla="*/ 3348176 h 3784177"/>
              <a:gd name="connsiteX19-1759" fmla="*/ 6462092 w 8037833"/>
              <a:gd name="connsiteY19-1760" fmla="*/ 3373529 h 3784177"/>
              <a:gd name="connsiteX20-1761" fmla="*/ 6303479 w 8037833"/>
              <a:gd name="connsiteY20-1762" fmla="*/ 3319842 h 3784177"/>
              <a:gd name="connsiteX21-1763" fmla="*/ 6210639 w 8037833"/>
              <a:gd name="connsiteY21-1764" fmla="*/ 3335546 h 3784177"/>
              <a:gd name="connsiteX22-1765" fmla="*/ 6111718 w 8037833"/>
              <a:gd name="connsiteY22-1766" fmla="*/ 3357536 h 3784177"/>
              <a:gd name="connsiteX23-1767" fmla="*/ 5949057 w 8037833"/>
              <a:gd name="connsiteY23-1768" fmla="*/ 3379652 h 3784177"/>
              <a:gd name="connsiteX24-1769" fmla="*/ 5891274 w 8037833"/>
              <a:gd name="connsiteY24-1770" fmla="*/ 3397681 h 3784177"/>
              <a:gd name="connsiteX25-1771" fmla="*/ 5835383 w 8037833"/>
              <a:gd name="connsiteY25-1772" fmla="*/ 3377529 h 3784177"/>
              <a:gd name="connsiteX26-1773" fmla="*/ 5746050 w 8037833"/>
              <a:gd name="connsiteY26-1774" fmla="*/ 3426142 h 3784177"/>
              <a:gd name="connsiteX27-1775" fmla="*/ 5613670 w 8037833"/>
              <a:gd name="connsiteY27-1776" fmla="*/ 3428671 h 3784177"/>
              <a:gd name="connsiteX28-1777" fmla="*/ 5535334 w 8037833"/>
              <a:gd name="connsiteY28-1778" fmla="*/ 3437044 h 3784177"/>
              <a:gd name="connsiteX29-1779" fmla="*/ 5506940 w 8037833"/>
              <a:gd name="connsiteY29-1780" fmla="*/ 3450999 h 3784177"/>
              <a:gd name="connsiteX30-1781" fmla="*/ 5466372 w 8037833"/>
              <a:gd name="connsiteY30-1782" fmla="*/ 3463245 h 3784177"/>
              <a:gd name="connsiteX31-1783" fmla="*/ 5395833 w 8037833"/>
              <a:gd name="connsiteY31-1784" fmla="*/ 3493194 h 3784177"/>
              <a:gd name="connsiteX32-1785" fmla="*/ 5299224 w 8037833"/>
              <a:gd name="connsiteY32-1786" fmla="*/ 3518930 h 3784177"/>
              <a:gd name="connsiteX33-1787" fmla="*/ 5223043 w 8037833"/>
              <a:gd name="connsiteY33-1788" fmla="*/ 3491664 h 3784177"/>
              <a:gd name="connsiteX34-1789" fmla="*/ 5217733 w 8037833"/>
              <a:gd name="connsiteY34-1790" fmla="*/ 3500463 h 3784177"/>
              <a:gd name="connsiteX35-1791" fmla="*/ 5167992 w 8037833"/>
              <a:gd name="connsiteY35-1792" fmla="*/ 3504085 h 3784177"/>
              <a:gd name="connsiteX36-1793" fmla="*/ 4987020 w 8037833"/>
              <a:gd name="connsiteY36-1794" fmla="*/ 3461263 h 3784177"/>
              <a:gd name="connsiteX37-1795" fmla="*/ 4890003 w 8037833"/>
              <a:gd name="connsiteY37-1796" fmla="*/ 3469874 h 3784177"/>
              <a:gd name="connsiteX38-1797" fmla="*/ 4856654 w 8037833"/>
              <a:gd name="connsiteY38-1798" fmla="*/ 3481880 h 3784177"/>
              <a:gd name="connsiteX39-1799" fmla="*/ 4800711 w 8037833"/>
              <a:gd name="connsiteY39-1800" fmla="*/ 3501441 h 3784177"/>
              <a:gd name="connsiteX40-1801" fmla="*/ 4761569 w 8037833"/>
              <a:gd name="connsiteY40-1802" fmla="*/ 3538103 h 3784177"/>
              <a:gd name="connsiteX41-1803" fmla="*/ 4713734 w 8037833"/>
              <a:gd name="connsiteY41-1804" fmla="*/ 3545724 h 3784177"/>
              <a:gd name="connsiteX42-1805" fmla="*/ 4699169 w 8037833"/>
              <a:gd name="connsiteY42-1806" fmla="*/ 3518988 h 3784177"/>
              <a:gd name="connsiteX43-1807" fmla="*/ 4649120 w 8037833"/>
              <a:gd name="connsiteY43-1808" fmla="*/ 3536392 h 3784177"/>
              <a:gd name="connsiteX44-1809" fmla="*/ 4573578 w 8037833"/>
              <a:gd name="connsiteY44-1810" fmla="*/ 3565923 h 3784177"/>
              <a:gd name="connsiteX45-1811" fmla="*/ 4529117 w 8037833"/>
              <a:gd name="connsiteY45-1812" fmla="*/ 3575592 h 3784177"/>
              <a:gd name="connsiteX46-1813" fmla="*/ 4408641 w 8037833"/>
              <a:gd name="connsiteY46-1814" fmla="*/ 3610000 h 3784177"/>
              <a:gd name="connsiteX47-1815" fmla="*/ 4288710 w 8037833"/>
              <a:gd name="connsiteY47-1816" fmla="*/ 3650556 h 3784177"/>
              <a:gd name="connsiteX48-1817" fmla="*/ 4234393 w 8037833"/>
              <a:gd name="connsiteY48-1818" fmla="*/ 3704576 h 3784177"/>
              <a:gd name="connsiteX49-1819" fmla="*/ 4227541 w 8037833"/>
              <a:gd name="connsiteY49-1820" fmla="*/ 3706978 h 3784177"/>
              <a:gd name="connsiteX50-1821" fmla="*/ 4208725 w 8037833"/>
              <a:gd name="connsiteY50-1822" fmla="*/ 3704841 h 3784177"/>
              <a:gd name="connsiteX51-1823" fmla="*/ 4201632 w 8037833"/>
              <a:gd name="connsiteY51-1824" fmla="*/ 3702602 h 3784177"/>
              <a:gd name="connsiteX52-1825" fmla="*/ 4191289 w 8037833"/>
              <a:gd name="connsiteY52-1826" fmla="*/ 3702380 h 3784177"/>
              <a:gd name="connsiteX53-1827" fmla="*/ 4191039 w 8037833"/>
              <a:gd name="connsiteY53-1828" fmla="*/ 3702831 h 3784177"/>
              <a:gd name="connsiteX54-1829" fmla="*/ 4181340 w 8037833"/>
              <a:gd name="connsiteY54-1830" fmla="*/ 3701729 h 3784177"/>
              <a:gd name="connsiteX55-1831" fmla="*/ 4133816 w 8037833"/>
              <a:gd name="connsiteY55-1832" fmla="*/ 3690565 h 3784177"/>
              <a:gd name="connsiteX56-1833" fmla="*/ 4071732 w 8037833"/>
              <a:gd name="connsiteY56-1834" fmla="*/ 3732513 h 3784177"/>
              <a:gd name="connsiteX57-1835" fmla="*/ 4045924 w 8037833"/>
              <a:gd name="connsiteY57-1836" fmla="*/ 3739404 h 3784177"/>
              <a:gd name="connsiteX58-1837" fmla="*/ 4032171 w 8037833"/>
              <a:gd name="connsiteY58-1838" fmla="*/ 3745523 h 3784177"/>
              <a:gd name="connsiteX59-1839" fmla="*/ 4031335 w 8037833"/>
              <a:gd name="connsiteY59-1840" fmla="*/ 3747479 h 3784177"/>
              <a:gd name="connsiteX60-1841" fmla="*/ 3985774 w 8037833"/>
              <a:gd name="connsiteY60-1842" fmla="*/ 3736547 h 3784177"/>
              <a:gd name="connsiteX61-1843" fmla="*/ 3979769 w 8037833"/>
              <a:gd name="connsiteY61-1844" fmla="*/ 3738769 h 3784177"/>
              <a:gd name="connsiteX62-1845" fmla="*/ 3950014 w 8037833"/>
              <a:gd name="connsiteY62-1846" fmla="*/ 3726942 h 3784177"/>
              <a:gd name="connsiteX63-1847" fmla="*/ 3934671 w 8037833"/>
              <a:gd name="connsiteY63-1848" fmla="*/ 3723339 h 3784177"/>
              <a:gd name="connsiteX64-1849" fmla="*/ 3930274 w 8037833"/>
              <a:gd name="connsiteY64-1850" fmla="*/ 3717148 h 3784177"/>
              <a:gd name="connsiteX65-1851" fmla="*/ 3907660 w 8037833"/>
              <a:gd name="connsiteY65-1852" fmla="*/ 3714456 h 3784177"/>
              <a:gd name="connsiteX66-1853" fmla="*/ 3905087 w 8037833"/>
              <a:gd name="connsiteY66-1854" fmla="*/ 3716098 h 3784177"/>
              <a:gd name="connsiteX67-1855" fmla="*/ 3886347 w 8037833"/>
              <a:gd name="connsiteY67-1856" fmla="*/ 3706620 h 3784177"/>
              <a:gd name="connsiteX68-1857" fmla="*/ 3870533 w 8037833"/>
              <a:gd name="connsiteY68-1858" fmla="*/ 3689905 h 3784177"/>
              <a:gd name="connsiteX69-1859" fmla="*/ 3678563 w 8037833"/>
              <a:gd name="connsiteY69-1860" fmla="*/ 3694486 h 3784177"/>
              <a:gd name="connsiteX70-1861" fmla="*/ 3524121 w 8037833"/>
              <a:gd name="connsiteY70-1862" fmla="*/ 3642736 h 3784177"/>
              <a:gd name="connsiteX71-1863" fmla="*/ 3407752 w 8037833"/>
              <a:gd name="connsiteY71-1864" fmla="*/ 3626590 h 3784177"/>
              <a:gd name="connsiteX72-1865" fmla="*/ 3373519 w 8037833"/>
              <a:gd name="connsiteY72-1866" fmla="*/ 3665785 h 3784177"/>
              <a:gd name="connsiteX73-1867" fmla="*/ 3114267 w 8037833"/>
              <a:gd name="connsiteY73-1868" fmla="*/ 3638983 h 3784177"/>
              <a:gd name="connsiteX74-1869" fmla="*/ 3048270 w 8037833"/>
              <a:gd name="connsiteY74-1870" fmla="*/ 3649949 h 3784177"/>
              <a:gd name="connsiteX75-1871" fmla="*/ 2989722 w 8037833"/>
              <a:gd name="connsiteY75-1872" fmla="*/ 3623230 h 3784177"/>
              <a:gd name="connsiteX76-1873" fmla="*/ 2965734 w 8037833"/>
              <a:gd name="connsiteY76-1874" fmla="*/ 3635676 h 3784177"/>
              <a:gd name="connsiteX77-1875" fmla="*/ 2961603 w 8037833"/>
              <a:gd name="connsiteY77-1876" fmla="*/ 3638221 h 3784177"/>
              <a:gd name="connsiteX78-1877" fmla="*/ 2944959 w 8037833"/>
              <a:gd name="connsiteY78-1878" fmla="*/ 3639723 h 3784177"/>
              <a:gd name="connsiteX79-1879" fmla="*/ 2940402 w 8037833"/>
              <a:gd name="connsiteY79-1880" fmla="*/ 3651000 h 3784177"/>
              <a:gd name="connsiteX80-1881" fmla="*/ 2915449 w 8037833"/>
              <a:gd name="connsiteY80-1882" fmla="*/ 3661039 h 3784177"/>
              <a:gd name="connsiteX81-1883" fmla="*/ 2884777 w 8037833"/>
              <a:gd name="connsiteY81-1884" fmla="*/ 3660775 h 3784177"/>
              <a:gd name="connsiteX82-1885" fmla="*/ 2739034 w 8037833"/>
              <a:gd name="connsiteY82-1886" fmla="*/ 3647396 h 3784177"/>
              <a:gd name="connsiteX83-1887" fmla="*/ 2651827 w 8037833"/>
              <a:gd name="connsiteY83-1888" fmla="*/ 3646306 h 3784177"/>
              <a:gd name="connsiteX84-1889" fmla="*/ 2618680 w 8037833"/>
              <a:gd name="connsiteY84-1890" fmla="*/ 3656755 h 3784177"/>
              <a:gd name="connsiteX85-1891" fmla="*/ 2572404 w 8037833"/>
              <a:gd name="connsiteY85-1892" fmla="*/ 3664043 h 3784177"/>
              <a:gd name="connsiteX86-1893" fmla="*/ 2490721 w 8037833"/>
              <a:gd name="connsiteY86-1894" fmla="*/ 3685313 h 3784177"/>
              <a:gd name="connsiteX87-1895" fmla="*/ 2423704 w 8037833"/>
              <a:gd name="connsiteY87-1896" fmla="*/ 3658079 h 3784177"/>
              <a:gd name="connsiteX88-1897" fmla="*/ 2301172 w 8037833"/>
              <a:gd name="connsiteY88-1898" fmla="*/ 3663053 h 3784177"/>
              <a:gd name="connsiteX89-1899" fmla="*/ 2294102 w 8037833"/>
              <a:gd name="connsiteY89-1900" fmla="*/ 3671151 h 3784177"/>
              <a:gd name="connsiteX90-1901" fmla="*/ 2238966 w 8037833"/>
              <a:gd name="connsiteY90-1902" fmla="*/ 3668777 h 3784177"/>
              <a:gd name="connsiteX91-1903" fmla="*/ 2046240 w 8037833"/>
              <a:gd name="connsiteY91-1904" fmla="*/ 3604535 h 3784177"/>
              <a:gd name="connsiteX92-1905" fmla="*/ 1938480 w 8037833"/>
              <a:gd name="connsiteY92-1906" fmla="*/ 3601439 h 3784177"/>
              <a:gd name="connsiteX93-1907" fmla="*/ 1900166 w 8037833"/>
              <a:gd name="connsiteY93-1908" fmla="*/ 3609358 h 3784177"/>
              <a:gd name="connsiteX94-1909" fmla="*/ 1835976 w 8037833"/>
              <a:gd name="connsiteY94-1910" fmla="*/ 3622065 h 3784177"/>
              <a:gd name="connsiteX95-1911" fmla="*/ 1787830 w 8037833"/>
              <a:gd name="connsiteY95-1912" fmla="*/ 3653768 h 3784177"/>
              <a:gd name="connsiteX96-1913" fmla="*/ 1734224 w 8037833"/>
              <a:gd name="connsiteY96-1914" fmla="*/ 3655593 h 3784177"/>
              <a:gd name="connsiteX97-1915" fmla="*/ 1721989 w 8037833"/>
              <a:gd name="connsiteY97-1916" fmla="*/ 3627298 h 3784177"/>
              <a:gd name="connsiteX98-1917" fmla="*/ 1664576 w 8037833"/>
              <a:gd name="connsiteY98-1918" fmla="*/ 3638572 h 3784177"/>
              <a:gd name="connsiteX99-1919" fmla="*/ 1577459 w 8037833"/>
              <a:gd name="connsiteY99-1920" fmla="*/ 3658824 h 3784177"/>
              <a:gd name="connsiteX100-1921" fmla="*/ 1527269 w 8037833"/>
              <a:gd name="connsiteY100-1922" fmla="*/ 3663088 h 3784177"/>
              <a:gd name="connsiteX101-1923" fmla="*/ 1390118 w 8037833"/>
              <a:gd name="connsiteY101-1924" fmla="*/ 3682789 h 3784177"/>
              <a:gd name="connsiteX102-1925" fmla="*/ 1252698 w 8037833"/>
              <a:gd name="connsiteY102-1926" fmla="*/ 3708662 h 3784177"/>
              <a:gd name="connsiteX103-1927" fmla="*/ 1171039 w 8037833"/>
              <a:gd name="connsiteY103-1928" fmla="*/ 3758642 h 3784177"/>
              <a:gd name="connsiteX104-1929" fmla="*/ 1058106 w 8037833"/>
              <a:gd name="connsiteY104-1930" fmla="*/ 3776166 h 3784177"/>
              <a:gd name="connsiteX105-1931" fmla="*/ 1039167 w 8037833"/>
              <a:gd name="connsiteY105-1932" fmla="*/ 3784177 h 3784177"/>
              <a:gd name="connsiteX106-1933" fmla="*/ 1012958 w 8037833"/>
              <a:gd name="connsiteY106-1934" fmla="*/ 3779206 h 3784177"/>
              <a:gd name="connsiteX107-1935" fmla="*/ 907906 w 8037833"/>
              <a:gd name="connsiteY107-1936" fmla="*/ 3757678 h 3784177"/>
              <a:gd name="connsiteX108-1937" fmla="*/ 825226 w 8037833"/>
              <a:gd name="connsiteY108-1938" fmla="*/ 3726369 h 3784177"/>
              <a:gd name="connsiteX109-1939" fmla="*/ 722264 w 8037833"/>
              <a:gd name="connsiteY109-1940" fmla="*/ 3747612 h 3784177"/>
              <a:gd name="connsiteX110-1941" fmla="*/ 659460 w 8037833"/>
              <a:gd name="connsiteY110-1942" fmla="*/ 3740429 h 3784177"/>
              <a:gd name="connsiteX111-1943" fmla="*/ 556552 w 8037833"/>
              <a:gd name="connsiteY111-1944" fmla="*/ 3697934 h 3784177"/>
              <a:gd name="connsiteX112-1945" fmla="*/ 421042 w 8037833"/>
              <a:gd name="connsiteY112-1946" fmla="*/ 3709912 h 3784177"/>
              <a:gd name="connsiteX113-1947" fmla="*/ 393295 w 8037833"/>
              <a:gd name="connsiteY113-1948" fmla="*/ 3753097 h 3784177"/>
              <a:gd name="connsiteX114-1949" fmla="*/ 355918 w 8037833"/>
              <a:gd name="connsiteY114-1950" fmla="*/ 3779172 h 3784177"/>
              <a:gd name="connsiteX115-1951" fmla="*/ 339711 w 8037833"/>
              <a:gd name="connsiteY115-1952" fmla="*/ 3718242 h 3784177"/>
              <a:gd name="connsiteX116-1953" fmla="*/ 222239 w 8037833"/>
              <a:gd name="connsiteY116-1954" fmla="*/ 3672335 h 3784177"/>
              <a:gd name="connsiteX117-1955" fmla="*/ 163578 w 8037833"/>
              <a:gd name="connsiteY117-1956" fmla="*/ 3656292 h 3784177"/>
              <a:gd name="connsiteX118-1957" fmla="*/ 72220 w 8037833"/>
              <a:gd name="connsiteY118-1958" fmla="*/ 3645272 h 3784177"/>
              <a:gd name="connsiteX119-1959" fmla="*/ 44395 w 8037833"/>
              <a:gd name="connsiteY119-1960" fmla="*/ 3639455 h 3784177"/>
              <a:gd name="connsiteX120-1961" fmla="*/ 1962 w 8037833"/>
              <a:gd name="connsiteY120-1962" fmla="*/ 3635948 h 3784177"/>
              <a:gd name="connsiteX121-1963" fmla="*/ 0 w 8037833"/>
              <a:gd name="connsiteY121-1964" fmla="*/ 3635261 h 3784177"/>
              <a:gd name="connsiteX122-1965" fmla="*/ 0 w 8037833"/>
              <a:gd name="connsiteY122-1966" fmla="*/ 12763 h 3784177"/>
              <a:gd name="connsiteX0-1967" fmla="*/ 0 w 8037833"/>
              <a:gd name="connsiteY0-1968" fmla="*/ 12763 h 3784177"/>
              <a:gd name="connsiteX1-1969" fmla="*/ 8037833 w 8037833"/>
              <a:gd name="connsiteY1-1970" fmla="*/ 0 h 3784177"/>
              <a:gd name="connsiteX2-1971" fmla="*/ 8037833 w 8037833"/>
              <a:gd name="connsiteY2-1972" fmla="*/ 3123098 h 3784177"/>
              <a:gd name="connsiteX3-1973" fmla="*/ 8034343 w 8037833"/>
              <a:gd name="connsiteY3-1974" fmla="*/ 3122573 h 3784177"/>
              <a:gd name="connsiteX4-1975" fmla="*/ 7877229 w 8037833"/>
              <a:gd name="connsiteY4-1976" fmla="*/ 3143819 h 3784177"/>
              <a:gd name="connsiteX5-1977" fmla="*/ 7807644 w 8037833"/>
              <a:gd name="connsiteY5-1978" fmla="*/ 3098770 h 3784177"/>
              <a:gd name="connsiteX6-1979" fmla="*/ 7607062 w 8037833"/>
              <a:gd name="connsiteY6-1980" fmla="*/ 3087672 h 3784177"/>
              <a:gd name="connsiteX7-1981" fmla="*/ 7351256 w 8037833"/>
              <a:gd name="connsiteY7-1982" fmla="*/ 3276296 h 3784177"/>
              <a:gd name="connsiteX8-1983" fmla="*/ 7241630 w 8037833"/>
              <a:gd name="connsiteY8-1984" fmla="*/ 3258619 h 3784177"/>
              <a:gd name="connsiteX9-1985" fmla="*/ 7197338 w 8037833"/>
              <a:gd name="connsiteY9-1986" fmla="*/ 3224751 h 3784177"/>
              <a:gd name="connsiteX10-1987" fmla="*/ 7180777 w 8037833"/>
              <a:gd name="connsiteY10-1988" fmla="*/ 3222826 h 3784177"/>
              <a:gd name="connsiteX11-1989" fmla="*/ 7146896 w 8037833"/>
              <a:gd name="connsiteY11-1990" fmla="*/ 3256975 h 3784177"/>
              <a:gd name="connsiteX12-1991" fmla="*/ 7101771 w 8037833"/>
              <a:gd name="connsiteY12-1992" fmla="*/ 3257015 h 3784177"/>
              <a:gd name="connsiteX13-1993" fmla="*/ 7047844 w 8037833"/>
              <a:gd name="connsiteY13-1994" fmla="*/ 3303791 h 3784177"/>
              <a:gd name="connsiteX14-1995" fmla="*/ 6869803 w 8037833"/>
              <a:gd name="connsiteY14-1996" fmla="*/ 3320289 h 3784177"/>
              <a:gd name="connsiteX15-1997" fmla="*/ 6819463 w 8037833"/>
              <a:gd name="connsiteY15-1998" fmla="*/ 3368624 h 3784177"/>
              <a:gd name="connsiteX16-1999" fmla="*/ 6797198 w 8037833"/>
              <a:gd name="connsiteY16-2000" fmla="*/ 3378256 h 3784177"/>
              <a:gd name="connsiteX17-2001" fmla="*/ 6760989 w 8037833"/>
              <a:gd name="connsiteY17-2002" fmla="*/ 3424187 h 3784177"/>
              <a:gd name="connsiteX18-2003" fmla="*/ 6609242 w 8037833"/>
              <a:gd name="connsiteY18-2004" fmla="*/ 3355040 h 3784177"/>
              <a:gd name="connsiteX19-2005" fmla="*/ 6462092 w 8037833"/>
              <a:gd name="connsiteY19-2006" fmla="*/ 3373529 h 3784177"/>
              <a:gd name="connsiteX20-2007" fmla="*/ 6303479 w 8037833"/>
              <a:gd name="connsiteY20-2008" fmla="*/ 3319842 h 3784177"/>
              <a:gd name="connsiteX21-2009" fmla="*/ 6210639 w 8037833"/>
              <a:gd name="connsiteY21-2010" fmla="*/ 3335546 h 3784177"/>
              <a:gd name="connsiteX22-2011" fmla="*/ 6111718 w 8037833"/>
              <a:gd name="connsiteY22-2012" fmla="*/ 3357536 h 3784177"/>
              <a:gd name="connsiteX23-2013" fmla="*/ 5949057 w 8037833"/>
              <a:gd name="connsiteY23-2014" fmla="*/ 3379652 h 3784177"/>
              <a:gd name="connsiteX24-2015" fmla="*/ 5891274 w 8037833"/>
              <a:gd name="connsiteY24-2016" fmla="*/ 3397681 h 3784177"/>
              <a:gd name="connsiteX25-2017" fmla="*/ 5835383 w 8037833"/>
              <a:gd name="connsiteY25-2018" fmla="*/ 3377529 h 3784177"/>
              <a:gd name="connsiteX26-2019" fmla="*/ 5746050 w 8037833"/>
              <a:gd name="connsiteY26-2020" fmla="*/ 3426142 h 3784177"/>
              <a:gd name="connsiteX27-2021" fmla="*/ 5613670 w 8037833"/>
              <a:gd name="connsiteY27-2022" fmla="*/ 3428671 h 3784177"/>
              <a:gd name="connsiteX28-2023" fmla="*/ 5535334 w 8037833"/>
              <a:gd name="connsiteY28-2024" fmla="*/ 3437044 h 3784177"/>
              <a:gd name="connsiteX29-2025" fmla="*/ 5506940 w 8037833"/>
              <a:gd name="connsiteY29-2026" fmla="*/ 3450999 h 3784177"/>
              <a:gd name="connsiteX30-2027" fmla="*/ 5466372 w 8037833"/>
              <a:gd name="connsiteY30-2028" fmla="*/ 3463245 h 3784177"/>
              <a:gd name="connsiteX31-2029" fmla="*/ 5395833 w 8037833"/>
              <a:gd name="connsiteY31-2030" fmla="*/ 3493194 h 3784177"/>
              <a:gd name="connsiteX32-2031" fmla="*/ 5299224 w 8037833"/>
              <a:gd name="connsiteY32-2032" fmla="*/ 3518930 h 3784177"/>
              <a:gd name="connsiteX33-2033" fmla="*/ 5223043 w 8037833"/>
              <a:gd name="connsiteY33-2034" fmla="*/ 3491664 h 3784177"/>
              <a:gd name="connsiteX34-2035" fmla="*/ 5217733 w 8037833"/>
              <a:gd name="connsiteY34-2036" fmla="*/ 3500463 h 3784177"/>
              <a:gd name="connsiteX35-2037" fmla="*/ 5167992 w 8037833"/>
              <a:gd name="connsiteY35-2038" fmla="*/ 3504085 h 3784177"/>
              <a:gd name="connsiteX36-2039" fmla="*/ 4987020 w 8037833"/>
              <a:gd name="connsiteY36-2040" fmla="*/ 3461263 h 3784177"/>
              <a:gd name="connsiteX37-2041" fmla="*/ 4890003 w 8037833"/>
              <a:gd name="connsiteY37-2042" fmla="*/ 3469874 h 3784177"/>
              <a:gd name="connsiteX38-2043" fmla="*/ 4856654 w 8037833"/>
              <a:gd name="connsiteY38-2044" fmla="*/ 3481880 h 3784177"/>
              <a:gd name="connsiteX39-2045" fmla="*/ 4800711 w 8037833"/>
              <a:gd name="connsiteY39-2046" fmla="*/ 3501441 h 3784177"/>
              <a:gd name="connsiteX40-2047" fmla="*/ 4761569 w 8037833"/>
              <a:gd name="connsiteY40-2048" fmla="*/ 3538103 h 3784177"/>
              <a:gd name="connsiteX41-2049" fmla="*/ 4713734 w 8037833"/>
              <a:gd name="connsiteY41-2050" fmla="*/ 3545724 h 3784177"/>
              <a:gd name="connsiteX42-2051" fmla="*/ 4699169 w 8037833"/>
              <a:gd name="connsiteY42-2052" fmla="*/ 3518988 h 3784177"/>
              <a:gd name="connsiteX43-2053" fmla="*/ 4649120 w 8037833"/>
              <a:gd name="connsiteY43-2054" fmla="*/ 3536392 h 3784177"/>
              <a:gd name="connsiteX44-2055" fmla="*/ 4573578 w 8037833"/>
              <a:gd name="connsiteY44-2056" fmla="*/ 3565923 h 3784177"/>
              <a:gd name="connsiteX45-2057" fmla="*/ 4529117 w 8037833"/>
              <a:gd name="connsiteY45-2058" fmla="*/ 3575592 h 3784177"/>
              <a:gd name="connsiteX46-2059" fmla="*/ 4408641 w 8037833"/>
              <a:gd name="connsiteY46-2060" fmla="*/ 3610000 h 3784177"/>
              <a:gd name="connsiteX47-2061" fmla="*/ 4288710 w 8037833"/>
              <a:gd name="connsiteY47-2062" fmla="*/ 3650556 h 3784177"/>
              <a:gd name="connsiteX48-2063" fmla="*/ 4234393 w 8037833"/>
              <a:gd name="connsiteY48-2064" fmla="*/ 3704576 h 3784177"/>
              <a:gd name="connsiteX49-2065" fmla="*/ 4227541 w 8037833"/>
              <a:gd name="connsiteY49-2066" fmla="*/ 3706978 h 3784177"/>
              <a:gd name="connsiteX50-2067" fmla="*/ 4208725 w 8037833"/>
              <a:gd name="connsiteY50-2068" fmla="*/ 3704841 h 3784177"/>
              <a:gd name="connsiteX51-2069" fmla="*/ 4201632 w 8037833"/>
              <a:gd name="connsiteY51-2070" fmla="*/ 3702602 h 3784177"/>
              <a:gd name="connsiteX52-2071" fmla="*/ 4191289 w 8037833"/>
              <a:gd name="connsiteY52-2072" fmla="*/ 3702380 h 3784177"/>
              <a:gd name="connsiteX53-2073" fmla="*/ 4191039 w 8037833"/>
              <a:gd name="connsiteY53-2074" fmla="*/ 3702831 h 3784177"/>
              <a:gd name="connsiteX54-2075" fmla="*/ 4181340 w 8037833"/>
              <a:gd name="connsiteY54-2076" fmla="*/ 3701729 h 3784177"/>
              <a:gd name="connsiteX55-2077" fmla="*/ 4133816 w 8037833"/>
              <a:gd name="connsiteY55-2078" fmla="*/ 3690565 h 3784177"/>
              <a:gd name="connsiteX56-2079" fmla="*/ 4071732 w 8037833"/>
              <a:gd name="connsiteY56-2080" fmla="*/ 3732513 h 3784177"/>
              <a:gd name="connsiteX57-2081" fmla="*/ 4045924 w 8037833"/>
              <a:gd name="connsiteY57-2082" fmla="*/ 3739404 h 3784177"/>
              <a:gd name="connsiteX58-2083" fmla="*/ 4032171 w 8037833"/>
              <a:gd name="connsiteY58-2084" fmla="*/ 3745523 h 3784177"/>
              <a:gd name="connsiteX59-2085" fmla="*/ 4031335 w 8037833"/>
              <a:gd name="connsiteY59-2086" fmla="*/ 3747479 h 3784177"/>
              <a:gd name="connsiteX60-2087" fmla="*/ 3985774 w 8037833"/>
              <a:gd name="connsiteY60-2088" fmla="*/ 3736547 h 3784177"/>
              <a:gd name="connsiteX61-2089" fmla="*/ 3979769 w 8037833"/>
              <a:gd name="connsiteY61-2090" fmla="*/ 3738769 h 3784177"/>
              <a:gd name="connsiteX62-2091" fmla="*/ 3950014 w 8037833"/>
              <a:gd name="connsiteY62-2092" fmla="*/ 3726942 h 3784177"/>
              <a:gd name="connsiteX63-2093" fmla="*/ 3934671 w 8037833"/>
              <a:gd name="connsiteY63-2094" fmla="*/ 3723339 h 3784177"/>
              <a:gd name="connsiteX64-2095" fmla="*/ 3930274 w 8037833"/>
              <a:gd name="connsiteY64-2096" fmla="*/ 3717148 h 3784177"/>
              <a:gd name="connsiteX65-2097" fmla="*/ 3907660 w 8037833"/>
              <a:gd name="connsiteY65-2098" fmla="*/ 3714456 h 3784177"/>
              <a:gd name="connsiteX66-2099" fmla="*/ 3905087 w 8037833"/>
              <a:gd name="connsiteY66-2100" fmla="*/ 3716098 h 3784177"/>
              <a:gd name="connsiteX67-2101" fmla="*/ 3886347 w 8037833"/>
              <a:gd name="connsiteY67-2102" fmla="*/ 3706620 h 3784177"/>
              <a:gd name="connsiteX68-2103" fmla="*/ 3870533 w 8037833"/>
              <a:gd name="connsiteY68-2104" fmla="*/ 3689905 h 3784177"/>
              <a:gd name="connsiteX69-2105" fmla="*/ 3678563 w 8037833"/>
              <a:gd name="connsiteY69-2106" fmla="*/ 3694486 h 3784177"/>
              <a:gd name="connsiteX70-2107" fmla="*/ 3524121 w 8037833"/>
              <a:gd name="connsiteY70-2108" fmla="*/ 3642736 h 3784177"/>
              <a:gd name="connsiteX71-2109" fmla="*/ 3407752 w 8037833"/>
              <a:gd name="connsiteY71-2110" fmla="*/ 3626590 h 3784177"/>
              <a:gd name="connsiteX72-2111" fmla="*/ 3373519 w 8037833"/>
              <a:gd name="connsiteY72-2112" fmla="*/ 3665785 h 3784177"/>
              <a:gd name="connsiteX73-2113" fmla="*/ 3114267 w 8037833"/>
              <a:gd name="connsiteY73-2114" fmla="*/ 3638983 h 3784177"/>
              <a:gd name="connsiteX74-2115" fmla="*/ 3048270 w 8037833"/>
              <a:gd name="connsiteY74-2116" fmla="*/ 3649949 h 3784177"/>
              <a:gd name="connsiteX75-2117" fmla="*/ 2989722 w 8037833"/>
              <a:gd name="connsiteY75-2118" fmla="*/ 3623230 h 3784177"/>
              <a:gd name="connsiteX76-2119" fmla="*/ 2965734 w 8037833"/>
              <a:gd name="connsiteY76-2120" fmla="*/ 3635676 h 3784177"/>
              <a:gd name="connsiteX77-2121" fmla="*/ 2961603 w 8037833"/>
              <a:gd name="connsiteY77-2122" fmla="*/ 3638221 h 3784177"/>
              <a:gd name="connsiteX78-2123" fmla="*/ 2944959 w 8037833"/>
              <a:gd name="connsiteY78-2124" fmla="*/ 3639723 h 3784177"/>
              <a:gd name="connsiteX79-2125" fmla="*/ 2940402 w 8037833"/>
              <a:gd name="connsiteY79-2126" fmla="*/ 3651000 h 3784177"/>
              <a:gd name="connsiteX80-2127" fmla="*/ 2915449 w 8037833"/>
              <a:gd name="connsiteY80-2128" fmla="*/ 3661039 h 3784177"/>
              <a:gd name="connsiteX81-2129" fmla="*/ 2884777 w 8037833"/>
              <a:gd name="connsiteY81-2130" fmla="*/ 3660775 h 3784177"/>
              <a:gd name="connsiteX82-2131" fmla="*/ 2739034 w 8037833"/>
              <a:gd name="connsiteY82-2132" fmla="*/ 3647396 h 3784177"/>
              <a:gd name="connsiteX83-2133" fmla="*/ 2651827 w 8037833"/>
              <a:gd name="connsiteY83-2134" fmla="*/ 3646306 h 3784177"/>
              <a:gd name="connsiteX84-2135" fmla="*/ 2618680 w 8037833"/>
              <a:gd name="connsiteY84-2136" fmla="*/ 3656755 h 3784177"/>
              <a:gd name="connsiteX85-2137" fmla="*/ 2572404 w 8037833"/>
              <a:gd name="connsiteY85-2138" fmla="*/ 3664043 h 3784177"/>
              <a:gd name="connsiteX86-2139" fmla="*/ 2490721 w 8037833"/>
              <a:gd name="connsiteY86-2140" fmla="*/ 3685313 h 3784177"/>
              <a:gd name="connsiteX87-2141" fmla="*/ 2423704 w 8037833"/>
              <a:gd name="connsiteY87-2142" fmla="*/ 3658079 h 3784177"/>
              <a:gd name="connsiteX88-2143" fmla="*/ 2301172 w 8037833"/>
              <a:gd name="connsiteY88-2144" fmla="*/ 3663053 h 3784177"/>
              <a:gd name="connsiteX89-2145" fmla="*/ 2294102 w 8037833"/>
              <a:gd name="connsiteY89-2146" fmla="*/ 3671151 h 3784177"/>
              <a:gd name="connsiteX90-2147" fmla="*/ 2238966 w 8037833"/>
              <a:gd name="connsiteY90-2148" fmla="*/ 3668777 h 3784177"/>
              <a:gd name="connsiteX91-2149" fmla="*/ 2046240 w 8037833"/>
              <a:gd name="connsiteY91-2150" fmla="*/ 3604535 h 3784177"/>
              <a:gd name="connsiteX92-2151" fmla="*/ 1938480 w 8037833"/>
              <a:gd name="connsiteY92-2152" fmla="*/ 3601439 h 3784177"/>
              <a:gd name="connsiteX93-2153" fmla="*/ 1900166 w 8037833"/>
              <a:gd name="connsiteY93-2154" fmla="*/ 3609358 h 3784177"/>
              <a:gd name="connsiteX94-2155" fmla="*/ 1835976 w 8037833"/>
              <a:gd name="connsiteY94-2156" fmla="*/ 3622065 h 3784177"/>
              <a:gd name="connsiteX95-2157" fmla="*/ 1787830 w 8037833"/>
              <a:gd name="connsiteY95-2158" fmla="*/ 3653768 h 3784177"/>
              <a:gd name="connsiteX96-2159" fmla="*/ 1734224 w 8037833"/>
              <a:gd name="connsiteY96-2160" fmla="*/ 3655593 h 3784177"/>
              <a:gd name="connsiteX97-2161" fmla="*/ 1721989 w 8037833"/>
              <a:gd name="connsiteY97-2162" fmla="*/ 3627298 h 3784177"/>
              <a:gd name="connsiteX98-2163" fmla="*/ 1664576 w 8037833"/>
              <a:gd name="connsiteY98-2164" fmla="*/ 3638572 h 3784177"/>
              <a:gd name="connsiteX99-2165" fmla="*/ 1577459 w 8037833"/>
              <a:gd name="connsiteY99-2166" fmla="*/ 3658824 h 3784177"/>
              <a:gd name="connsiteX100-2167" fmla="*/ 1527269 w 8037833"/>
              <a:gd name="connsiteY100-2168" fmla="*/ 3663088 h 3784177"/>
              <a:gd name="connsiteX101-2169" fmla="*/ 1390118 w 8037833"/>
              <a:gd name="connsiteY101-2170" fmla="*/ 3682789 h 3784177"/>
              <a:gd name="connsiteX102-2171" fmla="*/ 1252698 w 8037833"/>
              <a:gd name="connsiteY102-2172" fmla="*/ 3708662 h 3784177"/>
              <a:gd name="connsiteX103-2173" fmla="*/ 1171039 w 8037833"/>
              <a:gd name="connsiteY103-2174" fmla="*/ 3758642 h 3784177"/>
              <a:gd name="connsiteX104-2175" fmla="*/ 1058106 w 8037833"/>
              <a:gd name="connsiteY104-2176" fmla="*/ 3776166 h 3784177"/>
              <a:gd name="connsiteX105-2177" fmla="*/ 1039167 w 8037833"/>
              <a:gd name="connsiteY105-2178" fmla="*/ 3784177 h 3784177"/>
              <a:gd name="connsiteX106-2179" fmla="*/ 1012958 w 8037833"/>
              <a:gd name="connsiteY106-2180" fmla="*/ 3779206 h 3784177"/>
              <a:gd name="connsiteX107-2181" fmla="*/ 907906 w 8037833"/>
              <a:gd name="connsiteY107-2182" fmla="*/ 3757678 h 3784177"/>
              <a:gd name="connsiteX108-2183" fmla="*/ 825226 w 8037833"/>
              <a:gd name="connsiteY108-2184" fmla="*/ 3726369 h 3784177"/>
              <a:gd name="connsiteX109-2185" fmla="*/ 722264 w 8037833"/>
              <a:gd name="connsiteY109-2186" fmla="*/ 3747612 h 3784177"/>
              <a:gd name="connsiteX110-2187" fmla="*/ 659460 w 8037833"/>
              <a:gd name="connsiteY110-2188" fmla="*/ 3740429 h 3784177"/>
              <a:gd name="connsiteX111-2189" fmla="*/ 556552 w 8037833"/>
              <a:gd name="connsiteY111-2190" fmla="*/ 3697934 h 3784177"/>
              <a:gd name="connsiteX112-2191" fmla="*/ 421042 w 8037833"/>
              <a:gd name="connsiteY112-2192" fmla="*/ 3709912 h 3784177"/>
              <a:gd name="connsiteX113-2193" fmla="*/ 393295 w 8037833"/>
              <a:gd name="connsiteY113-2194" fmla="*/ 3753097 h 3784177"/>
              <a:gd name="connsiteX114-2195" fmla="*/ 355918 w 8037833"/>
              <a:gd name="connsiteY114-2196" fmla="*/ 3779172 h 3784177"/>
              <a:gd name="connsiteX115-2197" fmla="*/ 339711 w 8037833"/>
              <a:gd name="connsiteY115-2198" fmla="*/ 3718242 h 3784177"/>
              <a:gd name="connsiteX116-2199" fmla="*/ 222239 w 8037833"/>
              <a:gd name="connsiteY116-2200" fmla="*/ 3672335 h 3784177"/>
              <a:gd name="connsiteX117-2201" fmla="*/ 163578 w 8037833"/>
              <a:gd name="connsiteY117-2202" fmla="*/ 3656292 h 3784177"/>
              <a:gd name="connsiteX118-2203" fmla="*/ 72220 w 8037833"/>
              <a:gd name="connsiteY118-2204" fmla="*/ 3645272 h 3784177"/>
              <a:gd name="connsiteX119-2205" fmla="*/ 44395 w 8037833"/>
              <a:gd name="connsiteY119-2206" fmla="*/ 3639455 h 3784177"/>
              <a:gd name="connsiteX120-2207" fmla="*/ 1962 w 8037833"/>
              <a:gd name="connsiteY120-2208" fmla="*/ 3635948 h 3784177"/>
              <a:gd name="connsiteX121-2209" fmla="*/ 0 w 8037833"/>
              <a:gd name="connsiteY121-2210" fmla="*/ 3635261 h 3784177"/>
              <a:gd name="connsiteX122-2211" fmla="*/ 0 w 8037833"/>
              <a:gd name="connsiteY122-2212" fmla="*/ 12763 h 3784177"/>
              <a:gd name="connsiteX0-2213" fmla="*/ 0 w 8037833"/>
              <a:gd name="connsiteY0-2214" fmla="*/ 12763 h 3784177"/>
              <a:gd name="connsiteX1-2215" fmla="*/ 8037833 w 8037833"/>
              <a:gd name="connsiteY1-2216" fmla="*/ 0 h 3784177"/>
              <a:gd name="connsiteX2-2217" fmla="*/ 8037833 w 8037833"/>
              <a:gd name="connsiteY2-2218" fmla="*/ 3123098 h 3784177"/>
              <a:gd name="connsiteX3-2219" fmla="*/ 8034343 w 8037833"/>
              <a:gd name="connsiteY3-2220" fmla="*/ 3122573 h 3784177"/>
              <a:gd name="connsiteX4-2221" fmla="*/ 7877229 w 8037833"/>
              <a:gd name="connsiteY4-2222" fmla="*/ 3143819 h 3784177"/>
              <a:gd name="connsiteX5-2223" fmla="*/ 7807644 w 8037833"/>
              <a:gd name="connsiteY5-2224" fmla="*/ 3098770 h 3784177"/>
              <a:gd name="connsiteX6-2225" fmla="*/ 7607062 w 8037833"/>
              <a:gd name="connsiteY6-2226" fmla="*/ 3087672 h 3784177"/>
              <a:gd name="connsiteX7-2227" fmla="*/ 7351256 w 8037833"/>
              <a:gd name="connsiteY7-2228" fmla="*/ 3276296 h 3784177"/>
              <a:gd name="connsiteX8-2229" fmla="*/ 7241630 w 8037833"/>
              <a:gd name="connsiteY8-2230" fmla="*/ 3258619 h 3784177"/>
              <a:gd name="connsiteX9-2231" fmla="*/ 7197338 w 8037833"/>
              <a:gd name="connsiteY9-2232" fmla="*/ 3224751 h 3784177"/>
              <a:gd name="connsiteX10-2233" fmla="*/ 7180777 w 8037833"/>
              <a:gd name="connsiteY10-2234" fmla="*/ 3222826 h 3784177"/>
              <a:gd name="connsiteX11-2235" fmla="*/ 7146896 w 8037833"/>
              <a:gd name="connsiteY11-2236" fmla="*/ 3256975 h 3784177"/>
              <a:gd name="connsiteX12-2237" fmla="*/ 7101771 w 8037833"/>
              <a:gd name="connsiteY12-2238" fmla="*/ 3257015 h 3784177"/>
              <a:gd name="connsiteX13-2239" fmla="*/ 7047844 w 8037833"/>
              <a:gd name="connsiteY13-2240" fmla="*/ 3303791 h 3784177"/>
              <a:gd name="connsiteX14-2241" fmla="*/ 6869803 w 8037833"/>
              <a:gd name="connsiteY14-2242" fmla="*/ 3320289 h 3784177"/>
              <a:gd name="connsiteX15-2243" fmla="*/ 6819463 w 8037833"/>
              <a:gd name="connsiteY15-2244" fmla="*/ 3368624 h 3784177"/>
              <a:gd name="connsiteX16-2245" fmla="*/ 6797198 w 8037833"/>
              <a:gd name="connsiteY16-2246" fmla="*/ 3378256 h 3784177"/>
              <a:gd name="connsiteX17-2247" fmla="*/ 6760989 w 8037833"/>
              <a:gd name="connsiteY17-2248" fmla="*/ 3424187 h 3784177"/>
              <a:gd name="connsiteX18-2249" fmla="*/ 6609242 w 8037833"/>
              <a:gd name="connsiteY18-2250" fmla="*/ 3355040 h 3784177"/>
              <a:gd name="connsiteX19-2251" fmla="*/ 6462092 w 8037833"/>
              <a:gd name="connsiteY19-2252" fmla="*/ 3373529 h 3784177"/>
              <a:gd name="connsiteX20-2253" fmla="*/ 6303479 w 8037833"/>
              <a:gd name="connsiteY20-2254" fmla="*/ 3319842 h 3784177"/>
              <a:gd name="connsiteX21-2255" fmla="*/ 6210639 w 8037833"/>
              <a:gd name="connsiteY21-2256" fmla="*/ 3335546 h 3784177"/>
              <a:gd name="connsiteX22-2257" fmla="*/ 6111718 w 8037833"/>
              <a:gd name="connsiteY22-2258" fmla="*/ 3357536 h 3784177"/>
              <a:gd name="connsiteX23-2259" fmla="*/ 5949057 w 8037833"/>
              <a:gd name="connsiteY23-2260" fmla="*/ 3379652 h 3784177"/>
              <a:gd name="connsiteX24-2261" fmla="*/ 5891274 w 8037833"/>
              <a:gd name="connsiteY24-2262" fmla="*/ 3397681 h 3784177"/>
              <a:gd name="connsiteX25-2263" fmla="*/ 5835383 w 8037833"/>
              <a:gd name="connsiteY25-2264" fmla="*/ 3377529 h 3784177"/>
              <a:gd name="connsiteX26-2265" fmla="*/ 5746050 w 8037833"/>
              <a:gd name="connsiteY26-2266" fmla="*/ 3426142 h 3784177"/>
              <a:gd name="connsiteX27-2267" fmla="*/ 5613670 w 8037833"/>
              <a:gd name="connsiteY27-2268" fmla="*/ 3428671 h 3784177"/>
              <a:gd name="connsiteX28-2269" fmla="*/ 5535334 w 8037833"/>
              <a:gd name="connsiteY28-2270" fmla="*/ 3437044 h 3784177"/>
              <a:gd name="connsiteX29-2271" fmla="*/ 5506940 w 8037833"/>
              <a:gd name="connsiteY29-2272" fmla="*/ 3450999 h 3784177"/>
              <a:gd name="connsiteX30-2273" fmla="*/ 5466372 w 8037833"/>
              <a:gd name="connsiteY30-2274" fmla="*/ 3463245 h 3784177"/>
              <a:gd name="connsiteX31-2275" fmla="*/ 5395833 w 8037833"/>
              <a:gd name="connsiteY31-2276" fmla="*/ 3493194 h 3784177"/>
              <a:gd name="connsiteX32-2277" fmla="*/ 5299224 w 8037833"/>
              <a:gd name="connsiteY32-2278" fmla="*/ 3518930 h 3784177"/>
              <a:gd name="connsiteX33-2279" fmla="*/ 5223043 w 8037833"/>
              <a:gd name="connsiteY33-2280" fmla="*/ 3491664 h 3784177"/>
              <a:gd name="connsiteX34-2281" fmla="*/ 5217733 w 8037833"/>
              <a:gd name="connsiteY34-2282" fmla="*/ 3500463 h 3784177"/>
              <a:gd name="connsiteX35-2283" fmla="*/ 5167992 w 8037833"/>
              <a:gd name="connsiteY35-2284" fmla="*/ 3504085 h 3784177"/>
              <a:gd name="connsiteX36-2285" fmla="*/ 4987020 w 8037833"/>
              <a:gd name="connsiteY36-2286" fmla="*/ 3461263 h 3784177"/>
              <a:gd name="connsiteX37-2287" fmla="*/ 4890003 w 8037833"/>
              <a:gd name="connsiteY37-2288" fmla="*/ 3469874 h 3784177"/>
              <a:gd name="connsiteX38-2289" fmla="*/ 4856654 w 8037833"/>
              <a:gd name="connsiteY38-2290" fmla="*/ 3481880 h 3784177"/>
              <a:gd name="connsiteX39-2291" fmla="*/ 4800711 w 8037833"/>
              <a:gd name="connsiteY39-2292" fmla="*/ 3501441 h 3784177"/>
              <a:gd name="connsiteX40-2293" fmla="*/ 4761569 w 8037833"/>
              <a:gd name="connsiteY40-2294" fmla="*/ 3538103 h 3784177"/>
              <a:gd name="connsiteX41-2295" fmla="*/ 4713734 w 8037833"/>
              <a:gd name="connsiteY41-2296" fmla="*/ 3545724 h 3784177"/>
              <a:gd name="connsiteX42-2297" fmla="*/ 4699169 w 8037833"/>
              <a:gd name="connsiteY42-2298" fmla="*/ 3518988 h 3784177"/>
              <a:gd name="connsiteX43-2299" fmla="*/ 4649120 w 8037833"/>
              <a:gd name="connsiteY43-2300" fmla="*/ 3536392 h 3784177"/>
              <a:gd name="connsiteX44-2301" fmla="*/ 4573578 w 8037833"/>
              <a:gd name="connsiteY44-2302" fmla="*/ 3565923 h 3784177"/>
              <a:gd name="connsiteX45-2303" fmla="*/ 4529117 w 8037833"/>
              <a:gd name="connsiteY45-2304" fmla="*/ 3575592 h 3784177"/>
              <a:gd name="connsiteX46-2305" fmla="*/ 4408641 w 8037833"/>
              <a:gd name="connsiteY46-2306" fmla="*/ 3610000 h 3784177"/>
              <a:gd name="connsiteX47-2307" fmla="*/ 4288710 w 8037833"/>
              <a:gd name="connsiteY47-2308" fmla="*/ 3650556 h 3784177"/>
              <a:gd name="connsiteX48-2309" fmla="*/ 4234393 w 8037833"/>
              <a:gd name="connsiteY48-2310" fmla="*/ 3704576 h 3784177"/>
              <a:gd name="connsiteX49-2311" fmla="*/ 4227541 w 8037833"/>
              <a:gd name="connsiteY49-2312" fmla="*/ 3706978 h 3784177"/>
              <a:gd name="connsiteX50-2313" fmla="*/ 4208725 w 8037833"/>
              <a:gd name="connsiteY50-2314" fmla="*/ 3704841 h 3784177"/>
              <a:gd name="connsiteX51-2315" fmla="*/ 4201632 w 8037833"/>
              <a:gd name="connsiteY51-2316" fmla="*/ 3702602 h 3784177"/>
              <a:gd name="connsiteX52-2317" fmla="*/ 4191289 w 8037833"/>
              <a:gd name="connsiteY52-2318" fmla="*/ 3702380 h 3784177"/>
              <a:gd name="connsiteX53-2319" fmla="*/ 4191039 w 8037833"/>
              <a:gd name="connsiteY53-2320" fmla="*/ 3702831 h 3784177"/>
              <a:gd name="connsiteX54-2321" fmla="*/ 4181340 w 8037833"/>
              <a:gd name="connsiteY54-2322" fmla="*/ 3701729 h 3784177"/>
              <a:gd name="connsiteX55-2323" fmla="*/ 4133816 w 8037833"/>
              <a:gd name="connsiteY55-2324" fmla="*/ 3690565 h 3784177"/>
              <a:gd name="connsiteX56-2325" fmla="*/ 4071732 w 8037833"/>
              <a:gd name="connsiteY56-2326" fmla="*/ 3732513 h 3784177"/>
              <a:gd name="connsiteX57-2327" fmla="*/ 4045924 w 8037833"/>
              <a:gd name="connsiteY57-2328" fmla="*/ 3739404 h 3784177"/>
              <a:gd name="connsiteX58-2329" fmla="*/ 4032171 w 8037833"/>
              <a:gd name="connsiteY58-2330" fmla="*/ 3745523 h 3784177"/>
              <a:gd name="connsiteX59-2331" fmla="*/ 4031335 w 8037833"/>
              <a:gd name="connsiteY59-2332" fmla="*/ 3747479 h 3784177"/>
              <a:gd name="connsiteX60-2333" fmla="*/ 3985774 w 8037833"/>
              <a:gd name="connsiteY60-2334" fmla="*/ 3736547 h 3784177"/>
              <a:gd name="connsiteX61-2335" fmla="*/ 3979769 w 8037833"/>
              <a:gd name="connsiteY61-2336" fmla="*/ 3738769 h 3784177"/>
              <a:gd name="connsiteX62-2337" fmla="*/ 3950014 w 8037833"/>
              <a:gd name="connsiteY62-2338" fmla="*/ 3726942 h 3784177"/>
              <a:gd name="connsiteX63-2339" fmla="*/ 3934671 w 8037833"/>
              <a:gd name="connsiteY63-2340" fmla="*/ 3723339 h 3784177"/>
              <a:gd name="connsiteX64-2341" fmla="*/ 3930274 w 8037833"/>
              <a:gd name="connsiteY64-2342" fmla="*/ 3717148 h 3784177"/>
              <a:gd name="connsiteX65-2343" fmla="*/ 3907660 w 8037833"/>
              <a:gd name="connsiteY65-2344" fmla="*/ 3714456 h 3784177"/>
              <a:gd name="connsiteX66-2345" fmla="*/ 3905087 w 8037833"/>
              <a:gd name="connsiteY66-2346" fmla="*/ 3716098 h 3784177"/>
              <a:gd name="connsiteX67-2347" fmla="*/ 3886347 w 8037833"/>
              <a:gd name="connsiteY67-2348" fmla="*/ 3706620 h 3784177"/>
              <a:gd name="connsiteX68-2349" fmla="*/ 3870533 w 8037833"/>
              <a:gd name="connsiteY68-2350" fmla="*/ 3689905 h 3784177"/>
              <a:gd name="connsiteX69-2351" fmla="*/ 3678563 w 8037833"/>
              <a:gd name="connsiteY69-2352" fmla="*/ 3694486 h 3784177"/>
              <a:gd name="connsiteX70-2353" fmla="*/ 3524121 w 8037833"/>
              <a:gd name="connsiteY70-2354" fmla="*/ 3642736 h 3784177"/>
              <a:gd name="connsiteX71-2355" fmla="*/ 3407752 w 8037833"/>
              <a:gd name="connsiteY71-2356" fmla="*/ 3626590 h 3784177"/>
              <a:gd name="connsiteX72-2357" fmla="*/ 3373519 w 8037833"/>
              <a:gd name="connsiteY72-2358" fmla="*/ 3665785 h 3784177"/>
              <a:gd name="connsiteX73-2359" fmla="*/ 3114267 w 8037833"/>
              <a:gd name="connsiteY73-2360" fmla="*/ 3638983 h 3784177"/>
              <a:gd name="connsiteX74-2361" fmla="*/ 3048270 w 8037833"/>
              <a:gd name="connsiteY74-2362" fmla="*/ 3649949 h 3784177"/>
              <a:gd name="connsiteX75-2363" fmla="*/ 2989722 w 8037833"/>
              <a:gd name="connsiteY75-2364" fmla="*/ 3623230 h 3784177"/>
              <a:gd name="connsiteX76-2365" fmla="*/ 2965734 w 8037833"/>
              <a:gd name="connsiteY76-2366" fmla="*/ 3635676 h 3784177"/>
              <a:gd name="connsiteX77-2367" fmla="*/ 2961603 w 8037833"/>
              <a:gd name="connsiteY77-2368" fmla="*/ 3638221 h 3784177"/>
              <a:gd name="connsiteX78-2369" fmla="*/ 2944959 w 8037833"/>
              <a:gd name="connsiteY78-2370" fmla="*/ 3639723 h 3784177"/>
              <a:gd name="connsiteX79-2371" fmla="*/ 2940402 w 8037833"/>
              <a:gd name="connsiteY79-2372" fmla="*/ 3651000 h 3784177"/>
              <a:gd name="connsiteX80-2373" fmla="*/ 2915449 w 8037833"/>
              <a:gd name="connsiteY80-2374" fmla="*/ 3661039 h 3784177"/>
              <a:gd name="connsiteX81-2375" fmla="*/ 2884777 w 8037833"/>
              <a:gd name="connsiteY81-2376" fmla="*/ 3660775 h 3784177"/>
              <a:gd name="connsiteX82-2377" fmla="*/ 2739034 w 8037833"/>
              <a:gd name="connsiteY82-2378" fmla="*/ 3647396 h 3784177"/>
              <a:gd name="connsiteX83-2379" fmla="*/ 2651827 w 8037833"/>
              <a:gd name="connsiteY83-2380" fmla="*/ 3646306 h 3784177"/>
              <a:gd name="connsiteX84-2381" fmla="*/ 2618680 w 8037833"/>
              <a:gd name="connsiteY84-2382" fmla="*/ 3656755 h 3784177"/>
              <a:gd name="connsiteX85-2383" fmla="*/ 2572404 w 8037833"/>
              <a:gd name="connsiteY85-2384" fmla="*/ 3664043 h 3784177"/>
              <a:gd name="connsiteX86-2385" fmla="*/ 2490721 w 8037833"/>
              <a:gd name="connsiteY86-2386" fmla="*/ 3685313 h 3784177"/>
              <a:gd name="connsiteX87-2387" fmla="*/ 2423704 w 8037833"/>
              <a:gd name="connsiteY87-2388" fmla="*/ 3658079 h 3784177"/>
              <a:gd name="connsiteX88-2389" fmla="*/ 2301172 w 8037833"/>
              <a:gd name="connsiteY88-2390" fmla="*/ 3663053 h 3784177"/>
              <a:gd name="connsiteX89-2391" fmla="*/ 2294102 w 8037833"/>
              <a:gd name="connsiteY89-2392" fmla="*/ 3671151 h 3784177"/>
              <a:gd name="connsiteX90-2393" fmla="*/ 2238966 w 8037833"/>
              <a:gd name="connsiteY90-2394" fmla="*/ 3668777 h 3784177"/>
              <a:gd name="connsiteX91-2395" fmla="*/ 2046240 w 8037833"/>
              <a:gd name="connsiteY91-2396" fmla="*/ 3604535 h 3784177"/>
              <a:gd name="connsiteX92-2397" fmla="*/ 1938480 w 8037833"/>
              <a:gd name="connsiteY92-2398" fmla="*/ 3601439 h 3784177"/>
              <a:gd name="connsiteX93-2399" fmla="*/ 1900166 w 8037833"/>
              <a:gd name="connsiteY93-2400" fmla="*/ 3609358 h 3784177"/>
              <a:gd name="connsiteX94-2401" fmla="*/ 1835976 w 8037833"/>
              <a:gd name="connsiteY94-2402" fmla="*/ 3622065 h 3784177"/>
              <a:gd name="connsiteX95-2403" fmla="*/ 1787830 w 8037833"/>
              <a:gd name="connsiteY95-2404" fmla="*/ 3653768 h 3784177"/>
              <a:gd name="connsiteX96-2405" fmla="*/ 1734224 w 8037833"/>
              <a:gd name="connsiteY96-2406" fmla="*/ 3655593 h 3784177"/>
              <a:gd name="connsiteX97-2407" fmla="*/ 1721989 w 8037833"/>
              <a:gd name="connsiteY97-2408" fmla="*/ 3627298 h 3784177"/>
              <a:gd name="connsiteX98-2409" fmla="*/ 1664576 w 8037833"/>
              <a:gd name="connsiteY98-2410" fmla="*/ 3638572 h 3784177"/>
              <a:gd name="connsiteX99-2411" fmla="*/ 1577459 w 8037833"/>
              <a:gd name="connsiteY99-2412" fmla="*/ 3658824 h 3784177"/>
              <a:gd name="connsiteX100-2413" fmla="*/ 1527269 w 8037833"/>
              <a:gd name="connsiteY100-2414" fmla="*/ 3663088 h 3784177"/>
              <a:gd name="connsiteX101-2415" fmla="*/ 1390118 w 8037833"/>
              <a:gd name="connsiteY101-2416" fmla="*/ 3682789 h 3784177"/>
              <a:gd name="connsiteX102-2417" fmla="*/ 1252698 w 8037833"/>
              <a:gd name="connsiteY102-2418" fmla="*/ 3708662 h 3784177"/>
              <a:gd name="connsiteX103-2419" fmla="*/ 1171039 w 8037833"/>
              <a:gd name="connsiteY103-2420" fmla="*/ 3758642 h 3784177"/>
              <a:gd name="connsiteX104-2421" fmla="*/ 1058106 w 8037833"/>
              <a:gd name="connsiteY104-2422" fmla="*/ 3776166 h 3784177"/>
              <a:gd name="connsiteX105-2423" fmla="*/ 1039167 w 8037833"/>
              <a:gd name="connsiteY105-2424" fmla="*/ 3784177 h 3784177"/>
              <a:gd name="connsiteX106-2425" fmla="*/ 1012958 w 8037833"/>
              <a:gd name="connsiteY106-2426" fmla="*/ 3779206 h 3784177"/>
              <a:gd name="connsiteX107-2427" fmla="*/ 907906 w 8037833"/>
              <a:gd name="connsiteY107-2428" fmla="*/ 3757678 h 3784177"/>
              <a:gd name="connsiteX108-2429" fmla="*/ 825226 w 8037833"/>
              <a:gd name="connsiteY108-2430" fmla="*/ 3726369 h 3784177"/>
              <a:gd name="connsiteX109-2431" fmla="*/ 722264 w 8037833"/>
              <a:gd name="connsiteY109-2432" fmla="*/ 3747612 h 3784177"/>
              <a:gd name="connsiteX110-2433" fmla="*/ 659460 w 8037833"/>
              <a:gd name="connsiteY110-2434" fmla="*/ 3740429 h 3784177"/>
              <a:gd name="connsiteX111-2435" fmla="*/ 556552 w 8037833"/>
              <a:gd name="connsiteY111-2436" fmla="*/ 3697934 h 3784177"/>
              <a:gd name="connsiteX112-2437" fmla="*/ 421042 w 8037833"/>
              <a:gd name="connsiteY112-2438" fmla="*/ 3709912 h 3784177"/>
              <a:gd name="connsiteX113-2439" fmla="*/ 393295 w 8037833"/>
              <a:gd name="connsiteY113-2440" fmla="*/ 3753097 h 3784177"/>
              <a:gd name="connsiteX114-2441" fmla="*/ 355918 w 8037833"/>
              <a:gd name="connsiteY114-2442" fmla="*/ 3779172 h 3784177"/>
              <a:gd name="connsiteX115-2443" fmla="*/ 339711 w 8037833"/>
              <a:gd name="connsiteY115-2444" fmla="*/ 3718242 h 3784177"/>
              <a:gd name="connsiteX116-2445" fmla="*/ 222239 w 8037833"/>
              <a:gd name="connsiteY116-2446" fmla="*/ 3672335 h 3784177"/>
              <a:gd name="connsiteX117-2447" fmla="*/ 163578 w 8037833"/>
              <a:gd name="connsiteY117-2448" fmla="*/ 3656292 h 3784177"/>
              <a:gd name="connsiteX118-2449" fmla="*/ 72220 w 8037833"/>
              <a:gd name="connsiteY118-2450" fmla="*/ 3645272 h 3784177"/>
              <a:gd name="connsiteX119-2451" fmla="*/ 44395 w 8037833"/>
              <a:gd name="connsiteY119-2452" fmla="*/ 3639455 h 3784177"/>
              <a:gd name="connsiteX120-2453" fmla="*/ 1962 w 8037833"/>
              <a:gd name="connsiteY120-2454" fmla="*/ 3635948 h 3784177"/>
              <a:gd name="connsiteX121-2455" fmla="*/ 0 w 8037833"/>
              <a:gd name="connsiteY121-2456" fmla="*/ 3635261 h 3784177"/>
              <a:gd name="connsiteX122-2457" fmla="*/ 0 w 8037833"/>
              <a:gd name="connsiteY122-2458" fmla="*/ 12763 h 3784177"/>
              <a:gd name="connsiteX0-2459" fmla="*/ 0 w 8037833"/>
              <a:gd name="connsiteY0-2460" fmla="*/ 12763 h 3784177"/>
              <a:gd name="connsiteX1-2461" fmla="*/ 8037833 w 8037833"/>
              <a:gd name="connsiteY1-2462" fmla="*/ 0 h 3784177"/>
              <a:gd name="connsiteX2-2463" fmla="*/ 8037833 w 8037833"/>
              <a:gd name="connsiteY2-2464" fmla="*/ 3123098 h 3784177"/>
              <a:gd name="connsiteX3-2465" fmla="*/ 8034343 w 8037833"/>
              <a:gd name="connsiteY3-2466" fmla="*/ 3122573 h 3784177"/>
              <a:gd name="connsiteX4-2467" fmla="*/ 7877229 w 8037833"/>
              <a:gd name="connsiteY4-2468" fmla="*/ 3143819 h 3784177"/>
              <a:gd name="connsiteX5-2469" fmla="*/ 7807644 w 8037833"/>
              <a:gd name="connsiteY5-2470" fmla="*/ 3098770 h 3784177"/>
              <a:gd name="connsiteX6-2471" fmla="*/ 7607062 w 8037833"/>
              <a:gd name="connsiteY6-2472" fmla="*/ 3087672 h 3784177"/>
              <a:gd name="connsiteX7-2473" fmla="*/ 7351256 w 8037833"/>
              <a:gd name="connsiteY7-2474" fmla="*/ 3276296 h 3784177"/>
              <a:gd name="connsiteX8-2475" fmla="*/ 7241630 w 8037833"/>
              <a:gd name="connsiteY8-2476" fmla="*/ 3258619 h 3784177"/>
              <a:gd name="connsiteX9-2477" fmla="*/ 7197338 w 8037833"/>
              <a:gd name="connsiteY9-2478" fmla="*/ 3224751 h 3784177"/>
              <a:gd name="connsiteX10-2479" fmla="*/ 7180777 w 8037833"/>
              <a:gd name="connsiteY10-2480" fmla="*/ 3222826 h 3784177"/>
              <a:gd name="connsiteX11-2481" fmla="*/ 7146896 w 8037833"/>
              <a:gd name="connsiteY11-2482" fmla="*/ 3256975 h 3784177"/>
              <a:gd name="connsiteX12-2483" fmla="*/ 7101771 w 8037833"/>
              <a:gd name="connsiteY12-2484" fmla="*/ 3257015 h 3784177"/>
              <a:gd name="connsiteX13-2485" fmla="*/ 7047844 w 8037833"/>
              <a:gd name="connsiteY13-2486" fmla="*/ 3303791 h 3784177"/>
              <a:gd name="connsiteX14-2487" fmla="*/ 6869803 w 8037833"/>
              <a:gd name="connsiteY14-2488" fmla="*/ 3320289 h 3784177"/>
              <a:gd name="connsiteX15-2489" fmla="*/ 6819463 w 8037833"/>
              <a:gd name="connsiteY15-2490" fmla="*/ 3368624 h 3784177"/>
              <a:gd name="connsiteX16-2491" fmla="*/ 6797198 w 8037833"/>
              <a:gd name="connsiteY16-2492" fmla="*/ 3378256 h 3784177"/>
              <a:gd name="connsiteX17-2493" fmla="*/ 6718286 w 8037833"/>
              <a:gd name="connsiteY17-2494" fmla="*/ 3382997 h 3784177"/>
              <a:gd name="connsiteX18-2495" fmla="*/ 6609242 w 8037833"/>
              <a:gd name="connsiteY18-2496" fmla="*/ 3355040 h 3784177"/>
              <a:gd name="connsiteX19-2497" fmla="*/ 6462092 w 8037833"/>
              <a:gd name="connsiteY19-2498" fmla="*/ 3373529 h 3784177"/>
              <a:gd name="connsiteX20-2499" fmla="*/ 6303479 w 8037833"/>
              <a:gd name="connsiteY20-2500" fmla="*/ 3319842 h 3784177"/>
              <a:gd name="connsiteX21-2501" fmla="*/ 6210639 w 8037833"/>
              <a:gd name="connsiteY21-2502" fmla="*/ 3335546 h 3784177"/>
              <a:gd name="connsiteX22-2503" fmla="*/ 6111718 w 8037833"/>
              <a:gd name="connsiteY22-2504" fmla="*/ 3357536 h 3784177"/>
              <a:gd name="connsiteX23-2505" fmla="*/ 5949057 w 8037833"/>
              <a:gd name="connsiteY23-2506" fmla="*/ 3379652 h 3784177"/>
              <a:gd name="connsiteX24-2507" fmla="*/ 5891274 w 8037833"/>
              <a:gd name="connsiteY24-2508" fmla="*/ 3397681 h 3784177"/>
              <a:gd name="connsiteX25-2509" fmla="*/ 5835383 w 8037833"/>
              <a:gd name="connsiteY25-2510" fmla="*/ 3377529 h 3784177"/>
              <a:gd name="connsiteX26-2511" fmla="*/ 5746050 w 8037833"/>
              <a:gd name="connsiteY26-2512" fmla="*/ 3426142 h 3784177"/>
              <a:gd name="connsiteX27-2513" fmla="*/ 5613670 w 8037833"/>
              <a:gd name="connsiteY27-2514" fmla="*/ 3428671 h 3784177"/>
              <a:gd name="connsiteX28-2515" fmla="*/ 5535334 w 8037833"/>
              <a:gd name="connsiteY28-2516" fmla="*/ 3437044 h 3784177"/>
              <a:gd name="connsiteX29-2517" fmla="*/ 5506940 w 8037833"/>
              <a:gd name="connsiteY29-2518" fmla="*/ 3450999 h 3784177"/>
              <a:gd name="connsiteX30-2519" fmla="*/ 5466372 w 8037833"/>
              <a:gd name="connsiteY30-2520" fmla="*/ 3463245 h 3784177"/>
              <a:gd name="connsiteX31-2521" fmla="*/ 5395833 w 8037833"/>
              <a:gd name="connsiteY31-2522" fmla="*/ 3493194 h 3784177"/>
              <a:gd name="connsiteX32-2523" fmla="*/ 5299224 w 8037833"/>
              <a:gd name="connsiteY32-2524" fmla="*/ 3518930 h 3784177"/>
              <a:gd name="connsiteX33-2525" fmla="*/ 5223043 w 8037833"/>
              <a:gd name="connsiteY33-2526" fmla="*/ 3491664 h 3784177"/>
              <a:gd name="connsiteX34-2527" fmla="*/ 5217733 w 8037833"/>
              <a:gd name="connsiteY34-2528" fmla="*/ 3500463 h 3784177"/>
              <a:gd name="connsiteX35-2529" fmla="*/ 5167992 w 8037833"/>
              <a:gd name="connsiteY35-2530" fmla="*/ 3504085 h 3784177"/>
              <a:gd name="connsiteX36-2531" fmla="*/ 4987020 w 8037833"/>
              <a:gd name="connsiteY36-2532" fmla="*/ 3461263 h 3784177"/>
              <a:gd name="connsiteX37-2533" fmla="*/ 4890003 w 8037833"/>
              <a:gd name="connsiteY37-2534" fmla="*/ 3469874 h 3784177"/>
              <a:gd name="connsiteX38-2535" fmla="*/ 4856654 w 8037833"/>
              <a:gd name="connsiteY38-2536" fmla="*/ 3481880 h 3784177"/>
              <a:gd name="connsiteX39-2537" fmla="*/ 4800711 w 8037833"/>
              <a:gd name="connsiteY39-2538" fmla="*/ 3501441 h 3784177"/>
              <a:gd name="connsiteX40-2539" fmla="*/ 4761569 w 8037833"/>
              <a:gd name="connsiteY40-2540" fmla="*/ 3538103 h 3784177"/>
              <a:gd name="connsiteX41-2541" fmla="*/ 4713734 w 8037833"/>
              <a:gd name="connsiteY41-2542" fmla="*/ 3545724 h 3784177"/>
              <a:gd name="connsiteX42-2543" fmla="*/ 4699169 w 8037833"/>
              <a:gd name="connsiteY42-2544" fmla="*/ 3518988 h 3784177"/>
              <a:gd name="connsiteX43-2545" fmla="*/ 4649120 w 8037833"/>
              <a:gd name="connsiteY43-2546" fmla="*/ 3536392 h 3784177"/>
              <a:gd name="connsiteX44-2547" fmla="*/ 4573578 w 8037833"/>
              <a:gd name="connsiteY44-2548" fmla="*/ 3565923 h 3784177"/>
              <a:gd name="connsiteX45-2549" fmla="*/ 4529117 w 8037833"/>
              <a:gd name="connsiteY45-2550" fmla="*/ 3575592 h 3784177"/>
              <a:gd name="connsiteX46-2551" fmla="*/ 4408641 w 8037833"/>
              <a:gd name="connsiteY46-2552" fmla="*/ 3610000 h 3784177"/>
              <a:gd name="connsiteX47-2553" fmla="*/ 4288710 w 8037833"/>
              <a:gd name="connsiteY47-2554" fmla="*/ 3650556 h 3784177"/>
              <a:gd name="connsiteX48-2555" fmla="*/ 4234393 w 8037833"/>
              <a:gd name="connsiteY48-2556" fmla="*/ 3704576 h 3784177"/>
              <a:gd name="connsiteX49-2557" fmla="*/ 4227541 w 8037833"/>
              <a:gd name="connsiteY49-2558" fmla="*/ 3706978 h 3784177"/>
              <a:gd name="connsiteX50-2559" fmla="*/ 4208725 w 8037833"/>
              <a:gd name="connsiteY50-2560" fmla="*/ 3704841 h 3784177"/>
              <a:gd name="connsiteX51-2561" fmla="*/ 4201632 w 8037833"/>
              <a:gd name="connsiteY51-2562" fmla="*/ 3702602 h 3784177"/>
              <a:gd name="connsiteX52-2563" fmla="*/ 4191289 w 8037833"/>
              <a:gd name="connsiteY52-2564" fmla="*/ 3702380 h 3784177"/>
              <a:gd name="connsiteX53-2565" fmla="*/ 4191039 w 8037833"/>
              <a:gd name="connsiteY53-2566" fmla="*/ 3702831 h 3784177"/>
              <a:gd name="connsiteX54-2567" fmla="*/ 4181340 w 8037833"/>
              <a:gd name="connsiteY54-2568" fmla="*/ 3701729 h 3784177"/>
              <a:gd name="connsiteX55-2569" fmla="*/ 4133816 w 8037833"/>
              <a:gd name="connsiteY55-2570" fmla="*/ 3690565 h 3784177"/>
              <a:gd name="connsiteX56-2571" fmla="*/ 4071732 w 8037833"/>
              <a:gd name="connsiteY56-2572" fmla="*/ 3732513 h 3784177"/>
              <a:gd name="connsiteX57-2573" fmla="*/ 4045924 w 8037833"/>
              <a:gd name="connsiteY57-2574" fmla="*/ 3739404 h 3784177"/>
              <a:gd name="connsiteX58-2575" fmla="*/ 4032171 w 8037833"/>
              <a:gd name="connsiteY58-2576" fmla="*/ 3745523 h 3784177"/>
              <a:gd name="connsiteX59-2577" fmla="*/ 4031335 w 8037833"/>
              <a:gd name="connsiteY59-2578" fmla="*/ 3747479 h 3784177"/>
              <a:gd name="connsiteX60-2579" fmla="*/ 3985774 w 8037833"/>
              <a:gd name="connsiteY60-2580" fmla="*/ 3736547 h 3784177"/>
              <a:gd name="connsiteX61-2581" fmla="*/ 3979769 w 8037833"/>
              <a:gd name="connsiteY61-2582" fmla="*/ 3738769 h 3784177"/>
              <a:gd name="connsiteX62-2583" fmla="*/ 3950014 w 8037833"/>
              <a:gd name="connsiteY62-2584" fmla="*/ 3726942 h 3784177"/>
              <a:gd name="connsiteX63-2585" fmla="*/ 3934671 w 8037833"/>
              <a:gd name="connsiteY63-2586" fmla="*/ 3723339 h 3784177"/>
              <a:gd name="connsiteX64-2587" fmla="*/ 3930274 w 8037833"/>
              <a:gd name="connsiteY64-2588" fmla="*/ 3717148 h 3784177"/>
              <a:gd name="connsiteX65-2589" fmla="*/ 3907660 w 8037833"/>
              <a:gd name="connsiteY65-2590" fmla="*/ 3714456 h 3784177"/>
              <a:gd name="connsiteX66-2591" fmla="*/ 3905087 w 8037833"/>
              <a:gd name="connsiteY66-2592" fmla="*/ 3716098 h 3784177"/>
              <a:gd name="connsiteX67-2593" fmla="*/ 3886347 w 8037833"/>
              <a:gd name="connsiteY67-2594" fmla="*/ 3706620 h 3784177"/>
              <a:gd name="connsiteX68-2595" fmla="*/ 3870533 w 8037833"/>
              <a:gd name="connsiteY68-2596" fmla="*/ 3689905 h 3784177"/>
              <a:gd name="connsiteX69-2597" fmla="*/ 3678563 w 8037833"/>
              <a:gd name="connsiteY69-2598" fmla="*/ 3694486 h 3784177"/>
              <a:gd name="connsiteX70-2599" fmla="*/ 3524121 w 8037833"/>
              <a:gd name="connsiteY70-2600" fmla="*/ 3642736 h 3784177"/>
              <a:gd name="connsiteX71-2601" fmla="*/ 3407752 w 8037833"/>
              <a:gd name="connsiteY71-2602" fmla="*/ 3626590 h 3784177"/>
              <a:gd name="connsiteX72-2603" fmla="*/ 3373519 w 8037833"/>
              <a:gd name="connsiteY72-2604" fmla="*/ 3665785 h 3784177"/>
              <a:gd name="connsiteX73-2605" fmla="*/ 3114267 w 8037833"/>
              <a:gd name="connsiteY73-2606" fmla="*/ 3638983 h 3784177"/>
              <a:gd name="connsiteX74-2607" fmla="*/ 3048270 w 8037833"/>
              <a:gd name="connsiteY74-2608" fmla="*/ 3649949 h 3784177"/>
              <a:gd name="connsiteX75-2609" fmla="*/ 2989722 w 8037833"/>
              <a:gd name="connsiteY75-2610" fmla="*/ 3623230 h 3784177"/>
              <a:gd name="connsiteX76-2611" fmla="*/ 2965734 w 8037833"/>
              <a:gd name="connsiteY76-2612" fmla="*/ 3635676 h 3784177"/>
              <a:gd name="connsiteX77-2613" fmla="*/ 2961603 w 8037833"/>
              <a:gd name="connsiteY77-2614" fmla="*/ 3638221 h 3784177"/>
              <a:gd name="connsiteX78-2615" fmla="*/ 2944959 w 8037833"/>
              <a:gd name="connsiteY78-2616" fmla="*/ 3639723 h 3784177"/>
              <a:gd name="connsiteX79-2617" fmla="*/ 2940402 w 8037833"/>
              <a:gd name="connsiteY79-2618" fmla="*/ 3651000 h 3784177"/>
              <a:gd name="connsiteX80-2619" fmla="*/ 2915449 w 8037833"/>
              <a:gd name="connsiteY80-2620" fmla="*/ 3661039 h 3784177"/>
              <a:gd name="connsiteX81-2621" fmla="*/ 2884777 w 8037833"/>
              <a:gd name="connsiteY81-2622" fmla="*/ 3660775 h 3784177"/>
              <a:gd name="connsiteX82-2623" fmla="*/ 2739034 w 8037833"/>
              <a:gd name="connsiteY82-2624" fmla="*/ 3647396 h 3784177"/>
              <a:gd name="connsiteX83-2625" fmla="*/ 2651827 w 8037833"/>
              <a:gd name="connsiteY83-2626" fmla="*/ 3646306 h 3784177"/>
              <a:gd name="connsiteX84-2627" fmla="*/ 2618680 w 8037833"/>
              <a:gd name="connsiteY84-2628" fmla="*/ 3656755 h 3784177"/>
              <a:gd name="connsiteX85-2629" fmla="*/ 2572404 w 8037833"/>
              <a:gd name="connsiteY85-2630" fmla="*/ 3664043 h 3784177"/>
              <a:gd name="connsiteX86-2631" fmla="*/ 2490721 w 8037833"/>
              <a:gd name="connsiteY86-2632" fmla="*/ 3685313 h 3784177"/>
              <a:gd name="connsiteX87-2633" fmla="*/ 2423704 w 8037833"/>
              <a:gd name="connsiteY87-2634" fmla="*/ 3658079 h 3784177"/>
              <a:gd name="connsiteX88-2635" fmla="*/ 2301172 w 8037833"/>
              <a:gd name="connsiteY88-2636" fmla="*/ 3663053 h 3784177"/>
              <a:gd name="connsiteX89-2637" fmla="*/ 2294102 w 8037833"/>
              <a:gd name="connsiteY89-2638" fmla="*/ 3671151 h 3784177"/>
              <a:gd name="connsiteX90-2639" fmla="*/ 2238966 w 8037833"/>
              <a:gd name="connsiteY90-2640" fmla="*/ 3668777 h 3784177"/>
              <a:gd name="connsiteX91-2641" fmla="*/ 2046240 w 8037833"/>
              <a:gd name="connsiteY91-2642" fmla="*/ 3604535 h 3784177"/>
              <a:gd name="connsiteX92-2643" fmla="*/ 1938480 w 8037833"/>
              <a:gd name="connsiteY92-2644" fmla="*/ 3601439 h 3784177"/>
              <a:gd name="connsiteX93-2645" fmla="*/ 1900166 w 8037833"/>
              <a:gd name="connsiteY93-2646" fmla="*/ 3609358 h 3784177"/>
              <a:gd name="connsiteX94-2647" fmla="*/ 1835976 w 8037833"/>
              <a:gd name="connsiteY94-2648" fmla="*/ 3622065 h 3784177"/>
              <a:gd name="connsiteX95-2649" fmla="*/ 1787830 w 8037833"/>
              <a:gd name="connsiteY95-2650" fmla="*/ 3653768 h 3784177"/>
              <a:gd name="connsiteX96-2651" fmla="*/ 1734224 w 8037833"/>
              <a:gd name="connsiteY96-2652" fmla="*/ 3655593 h 3784177"/>
              <a:gd name="connsiteX97-2653" fmla="*/ 1721989 w 8037833"/>
              <a:gd name="connsiteY97-2654" fmla="*/ 3627298 h 3784177"/>
              <a:gd name="connsiteX98-2655" fmla="*/ 1664576 w 8037833"/>
              <a:gd name="connsiteY98-2656" fmla="*/ 3638572 h 3784177"/>
              <a:gd name="connsiteX99-2657" fmla="*/ 1577459 w 8037833"/>
              <a:gd name="connsiteY99-2658" fmla="*/ 3658824 h 3784177"/>
              <a:gd name="connsiteX100-2659" fmla="*/ 1527269 w 8037833"/>
              <a:gd name="connsiteY100-2660" fmla="*/ 3663088 h 3784177"/>
              <a:gd name="connsiteX101-2661" fmla="*/ 1390118 w 8037833"/>
              <a:gd name="connsiteY101-2662" fmla="*/ 3682789 h 3784177"/>
              <a:gd name="connsiteX102-2663" fmla="*/ 1252698 w 8037833"/>
              <a:gd name="connsiteY102-2664" fmla="*/ 3708662 h 3784177"/>
              <a:gd name="connsiteX103-2665" fmla="*/ 1171039 w 8037833"/>
              <a:gd name="connsiteY103-2666" fmla="*/ 3758642 h 3784177"/>
              <a:gd name="connsiteX104-2667" fmla="*/ 1058106 w 8037833"/>
              <a:gd name="connsiteY104-2668" fmla="*/ 3776166 h 3784177"/>
              <a:gd name="connsiteX105-2669" fmla="*/ 1039167 w 8037833"/>
              <a:gd name="connsiteY105-2670" fmla="*/ 3784177 h 3784177"/>
              <a:gd name="connsiteX106-2671" fmla="*/ 1012958 w 8037833"/>
              <a:gd name="connsiteY106-2672" fmla="*/ 3779206 h 3784177"/>
              <a:gd name="connsiteX107-2673" fmla="*/ 907906 w 8037833"/>
              <a:gd name="connsiteY107-2674" fmla="*/ 3757678 h 3784177"/>
              <a:gd name="connsiteX108-2675" fmla="*/ 825226 w 8037833"/>
              <a:gd name="connsiteY108-2676" fmla="*/ 3726369 h 3784177"/>
              <a:gd name="connsiteX109-2677" fmla="*/ 722264 w 8037833"/>
              <a:gd name="connsiteY109-2678" fmla="*/ 3747612 h 3784177"/>
              <a:gd name="connsiteX110-2679" fmla="*/ 659460 w 8037833"/>
              <a:gd name="connsiteY110-2680" fmla="*/ 3740429 h 3784177"/>
              <a:gd name="connsiteX111-2681" fmla="*/ 556552 w 8037833"/>
              <a:gd name="connsiteY111-2682" fmla="*/ 3697934 h 3784177"/>
              <a:gd name="connsiteX112-2683" fmla="*/ 421042 w 8037833"/>
              <a:gd name="connsiteY112-2684" fmla="*/ 3709912 h 3784177"/>
              <a:gd name="connsiteX113-2685" fmla="*/ 393295 w 8037833"/>
              <a:gd name="connsiteY113-2686" fmla="*/ 3753097 h 3784177"/>
              <a:gd name="connsiteX114-2687" fmla="*/ 355918 w 8037833"/>
              <a:gd name="connsiteY114-2688" fmla="*/ 3779172 h 3784177"/>
              <a:gd name="connsiteX115-2689" fmla="*/ 339711 w 8037833"/>
              <a:gd name="connsiteY115-2690" fmla="*/ 3718242 h 3784177"/>
              <a:gd name="connsiteX116-2691" fmla="*/ 222239 w 8037833"/>
              <a:gd name="connsiteY116-2692" fmla="*/ 3672335 h 3784177"/>
              <a:gd name="connsiteX117-2693" fmla="*/ 163578 w 8037833"/>
              <a:gd name="connsiteY117-2694" fmla="*/ 3656292 h 3784177"/>
              <a:gd name="connsiteX118-2695" fmla="*/ 72220 w 8037833"/>
              <a:gd name="connsiteY118-2696" fmla="*/ 3645272 h 3784177"/>
              <a:gd name="connsiteX119-2697" fmla="*/ 44395 w 8037833"/>
              <a:gd name="connsiteY119-2698" fmla="*/ 3639455 h 3784177"/>
              <a:gd name="connsiteX120-2699" fmla="*/ 1962 w 8037833"/>
              <a:gd name="connsiteY120-2700" fmla="*/ 3635948 h 3784177"/>
              <a:gd name="connsiteX121-2701" fmla="*/ 0 w 8037833"/>
              <a:gd name="connsiteY121-2702" fmla="*/ 3635261 h 3784177"/>
              <a:gd name="connsiteX122-2703" fmla="*/ 0 w 8037833"/>
              <a:gd name="connsiteY122-2704" fmla="*/ 12763 h 3784177"/>
              <a:gd name="connsiteX0-2705" fmla="*/ 0 w 8037833"/>
              <a:gd name="connsiteY0-2706" fmla="*/ 12763 h 3784177"/>
              <a:gd name="connsiteX1-2707" fmla="*/ 8037833 w 8037833"/>
              <a:gd name="connsiteY1-2708" fmla="*/ 0 h 3784177"/>
              <a:gd name="connsiteX2-2709" fmla="*/ 8037833 w 8037833"/>
              <a:gd name="connsiteY2-2710" fmla="*/ 3123098 h 3784177"/>
              <a:gd name="connsiteX3-2711" fmla="*/ 8034343 w 8037833"/>
              <a:gd name="connsiteY3-2712" fmla="*/ 3122573 h 3784177"/>
              <a:gd name="connsiteX4-2713" fmla="*/ 7877229 w 8037833"/>
              <a:gd name="connsiteY4-2714" fmla="*/ 3143819 h 3784177"/>
              <a:gd name="connsiteX5-2715" fmla="*/ 7807644 w 8037833"/>
              <a:gd name="connsiteY5-2716" fmla="*/ 3098770 h 3784177"/>
              <a:gd name="connsiteX6-2717" fmla="*/ 7607062 w 8037833"/>
              <a:gd name="connsiteY6-2718" fmla="*/ 3087672 h 3784177"/>
              <a:gd name="connsiteX7-2719" fmla="*/ 7351256 w 8037833"/>
              <a:gd name="connsiteY7-2720" fmla="*/ 3276296 h 3784177"/>
              <a:gd name="connsiteX8-2721" fmla="*/ 7241630 w 8037833"/>
              <a:gd name="connsiteY8-2722" fmla="*/ 3258619 h 3784177"/>
              <a:gd name="connsiteX9-2723" fmla="*/ 7197338 w 8037833"/>
              <a:gd name="connsiteY9-2724" fmla="*/ 3224751 h 3784177"/>
              <a:gd name="connsiteX10-2725" fmla="*/ 7180777 w 8037833"/>
              <a:gd name="connsiteY10-2726" fmla="*/ 3222826 h 3784177"/>
              <a:gd name="connsiteX11-2727" fmla="*/ 7146896 w 8037833"/>
              <a:gd name="connsiteY11-2728" fmla="*/ 3256975 h 3784177"/>
              <a:gd name="connsiteX12-2729" fmla="*/ 7101771 w 8037833"/>
              <a:gd name="connsiteY12-2730" fmla="*/ 3257015 h 3784177"/>
              <a:gd name="connsiteX13-2731" fmla="*/ 7047844 w 8037833"/>
              <a:gd name="connsiteY13-2732" fmla="*/ 3303791 h 3784177"/>
              <a:gd name="connsiteX14-2733" fmla="*/ 6912506 w 8037833"/>
              <a:gd name="connsiteY14-2734" fmla="*/ 3361478 h 3784177"/>
              <a:gd name="connsiteX15-2735" fmla="*/ 6819463 w 8037833"/>
              <a:gd name="connsiteY15-2736" fmla="*/ 3368624 h 3784177"/>
              <a:gd name="connsiteX16-2737" fmla="*/ 6797198 w 8037833"/>
              <a:gd name="connsiteY16-2738" fmla="*/ 3378256 h 3784177"/>
              <a:gd name="connsiteX17-2739" fmla="*/ 6718286 w 8037833"/>
              <a:gd name="connsiteY17-2740" fmla="*/ 3382997 h 3784177"/>
              <a:gd name="connsiteX18-2741" fmla="*/ 6609242 w 8037833"/>
              <a:gd name="connsiteY18-2742" fmla="*/ 3355040 h 3784177"/>
              <a:gd name="connsiteX19-2743" fmla="*/ 6462092 w 8037833"/>
              <a:gd name="connsiteY19-2744" fmla="*/ 3373529 h 3784177"/>
              <a:gd name="connsiteX20-2745" fmla="*/ 6303479 w 8037833"/>
              <a:gd name="connsiteY20-2746" fmla="*/ 3319842 h 3784177"/>
              <a:gd name="connsiteX21-2747" fmla="*/ 6210639 w 8037833"/>
              <a:gd name="connsiteY21-2748" fmla="*/ 3335546 h 3784177"/>
              <a:gd name="connsiteX22-2749" fmla="*/ 6111718 w 8037833"/>
              <a:gd name="connsiteY22-2750" fmla="*/ 3357536 h 3784177"/>
              <a:gd name="connsiteX23-2751" fmla="*/ 5949057 w 8037833"/>
              <a:gd name="connsiteY23-2752" fmla="*/ 3379652 h 3784177"/>
              <a:gd name="connsiteX24-2753" fmla="*/ 5891274 w 8037833"/>
              <a:gd name="connsiteY24-2754" fmla="*/ 3397681 h 3784177"/>
              <a:gd name="connsiteX25-2755" fmla="*/ 5835383 w 8037833"/>
              <a:gd name="connsiteY25-2756" fmla="*/ 3377529 h 3784177"/>
              <a:gd name="connsiteX26-2757" fmla="*/ 5746050 w 8037833"/>
              <a:gd name="connsiteY26-2758" fmla="*/ 3426142 h 3784177"/>
              <a:gd name="connsiteX27-2759" fmla="*/ 5613670 w 8037833"/>
              <a:gd name="connsiteY27-2760" fmla="*/ 3428671 h 3784177"/>
              <a:gd name="connsiteX28-2761" fmla="*/ 5535334 w 8037833"/>
              <a:gd name="connsiteY28-2762" fmla="*/ 3437044 h 3784177"/>
              <a:gd name="connsiteX29-2763" fmla="*/ 5506940 w 8037833"/>
              <a:gd name="connsiteY29-2764" fmla="*/ 3450999 h 3784177"/>
              <a:gd name="connsiteX30-2765" fmla="*/ 5466372 w 8037833"/>
              <a:gd name="connsiteY30-2766" fmla="*/ 3463245 h 3784177"/>
              <a:gd name="connsiteX31-2767" fmla="*/ 5395833 w 8037833"/>
              <a:gd name="connsiteY31-2768" fmla="*/ 3493194 h 3784177"/>
              <a:gd name="connsiteX32-2769" fmla="*/ 5299224 w 8037833"/>
              <a:gd name="connsiteY32-2770" fmla="*/ 3518930 h 3784177"/>
              <a:gd name="connsiteX33-2771" fmla="*/ 5223043 w 8037833"/>
              <a:gd name="connsiteY33-2772" fmla="*/ 3491664 h 3784177"/>
              <a:gd name="connsiteX34-2773" fmla="*/ 5217733 w 8037833"/>
              <a:gd name="connsiteY34-2774" fmla="*/ 3500463 h 3784177"/>
              <a:gd name="connsiteX35-2775" fmla="*/ 5167992 w 8037833"/>
              <a:gd name="connsiteY35-2776" fmla="*/ 3504085 h 3784177"/>
              <a:gd name="connsiteX36-2777" fmla="*/ 4987020 w 8037833"/>
              <a:gd name="connsiteY36-2778" fmla="*/ 3461263 h 3784177"/>
              <a:gd name="connsiteX37-2779" fmla="*/ 4890003 w 8037833"/>
              <a:gd name="connsiteY37-2780" fmla="*/ 3469874 h 3784177"/>
              <a:gd name="connsiteX38-2781" fmla="*/ 4856654 w 8037833"/>
              <a:gd name="connsiteY38-2782" fmla="*/ 3481880 h 3784177"/>
              <a:gd name="connsiteX39-2783" fmla="*/ 4800711 w 8037833"/>
              <a:gd name="connsiteY39-2784" fmla="*/ 3501441 h 3784177"/>
              <a:gd name="connsiteX40-2785" fmla="*/ 4761569 w 8037833"/>
              <a:gd name="connsiteY40-2786" fmla="*/ 3538103 h 3784177"/>
              <a:gd name="connsiteX41-2787" fmla="*/ 4713734 w 8037833"/>
              <a:gd name="connsiteY41-2788" fmla="*/ 3545724 h 3784177"/>
              <a:gd name="connsiteX42-2789" fmla="*/ 4699169 w 8037833"/>
              <a:gd name="connsiteY42-2790" fmla="*/ 3518988 h 3784177"/>
              <a:gd name="connsiteX43-2791" fmla="*/ 4649120 w 8037833"/>
              <a:gd name="connsiteY43-2792" fmla="*/ 3536392 h 3784177"/>
              <a:gd name="connsiteX44-2793" fmla="*/ 4573578 w 8037833"/>
              <a:gd name="connsiteY44-2794" fmla="*/ 3565923 h 3784177"/>
              <a:gd name="connsiteX45-2795" fmla="*/ 4529117 w 8037833"/>
              <a:gd name="connsiteY45-2796" fmla="*/ 3575592 h 3784177"/>
              <a:gd name="connsiteX46-2797" fmla="*/ 4408641 w 8037833"/>
              <a:gd name="connsiteY46-2798" fmla="*/ 3610000 h 3784177"/>
              <a:gd name="connsiteX47-2799" fmla="*/ 4288710 w 8037833"/>
              <a:gd name="connsiteY47-2800" fmla="*/ 3650556 h 3784177"/>
              <a:gd name="connsiteX48-2801" fmla="*/ 4234393 w 8037833"/>
              <a:gd name="connsiteY48-2802" fmla="*/ 3704576 h 3784177"/>
              <a:gd name="connsiteX49-2803" fmla="*/ 4227541 w 8037833"/>
              <a:gd name="connsiteY49-2804" fmla="*/ 3706978 h 3784177"/>
              <a:gd name="connsiteX50-2805" fmla="*/ 4208725 w 8037833"/>
              <a:gd name="connsiteY50-2806" fmla="*/ 3704841 h 3784177"/>
              <a:gd name="connsiteX51-2807" fmla="*/ 4201632 w 8037833"/>
              <a:gd name="connsiteY51-2808" fmla="*/ 3702602 h 3784177"/>
              <a:gd name="connsiteX52-2809" fmla="*/ 4191289 w 8037833"/>
              <a:gd name="connsiteY52-2810" fmla="*/ 3702380 h 3784177"/>
              <a:gd name="connsiteX53-2811" fmla="*/ 4191039 w 8037833"/>
              <a:gd name="connsiteY53-2812" fmla="*/ 3702831 h 3784177"/>
              <a:gd name="connsiteX54-2813" fmla="*/ 4181340 w 8037833"/>
              <a:gd name="connsiteY54-2814" fmla="*/ 3701729 h 3784177"/>
              <a:gd name="connsiteX55-2815" fmla="*/ 4133816 w 8037833"/>
              <a:gd name="connsiteY55-2816" fmla="*/ 3690565 h 3784177"/>
              <a:gd name="connsiteX56-2817" fmla="*/ 4071732 w 8037833"/>
              <a:gd name="connsiteY56-2818" fmla="*/ 3732513 h 3784177"/>
              <a:gd name="connsiteX57-2819" fmla="*/ 4045924 w 8037833"/>
              <a:gd name="connsiteY57-2820" fmla="*/ 3739404 h 3784177"/>
              <a:gd name="connsiteX58-2821" fmla="*/ 4032171 w 8037833"/>
              <a:gd name="connsiteY58-2822" fmla="*/ 3745523 h 3784177"/>
              <a:gd name="connsiteX59-2823" fmla="*/ 4031335 w 8037833"/>
              <a:gd name="connsiteY59-2824" fmla="*/ 3747479 h 3784177"/>
              <a:gd name="connsiteX60-2825" fmla="*/ 3985774 w 8037833"/>
              <a:gd name="connsiteY60-2826" fmla="*/ 3736547 h 3784177"/>
              <a:gd name="connsiteX61-2827" fmla="*/ 3979769 w 8037833"/>
              <a:gd name="connsiteY61-2828" fmla="*/ 3738769 h 3784177"/>
              <a:gd name="connsiteX62-2829" fmla="*/ 3950014 w 8037833"/>
              <a:gd name="connsiteY62-2830" fmla="*/ 3726942 h 3784177"/>
              <a:gd name="connsiteX63-2831" fmla="*/ 3934671 w 8037833"/>
              <a:gd name="connsiteY63-2832" fmla="*/ 3723339 h 3784177"/>
              <a:gd name="connsiteX64-2833" fmla="*/ 3930274 w 8037833"/>
              <a:gd name="connsiteY64-2834" fmla="*/ 3717148 h 3784177"/>
              <a:gd name="connsiteX65-2835" fmla="*/ 3907660 w 8037833"/>
              <a:gd name="connsiteY65-2836" fmla="*/ 3714456 h 3784177"/>
              <a:gd name="connsiteX66-2837" fmla="*/ 3905087 w 8037833"/>
              <a:gd name="connsiteY66-2838" fmla="*/ 3716098 h 3784177"/>
              <a:gd name="connsiteX67-2839" fmla="*/ 3886347 w 8037833"/>
              <a:gd name="connsiteY67-2840" fmla="*/ 3706620 h 3784177"/>
              <a:gd name="connsiteX68-2841" fmla="*/ 3870533 w 8037833"/>
              <a:gd name="connsiteY68-2842" fmla="*/ 3689905 h 3784177"/>
              <a:gd name="connsiteX69-2843" fmla="*/ 3678563 w 8037833"/>
              <a:gd name="connsiteY69-2844" fmla="*/ 3694486 h 3784177"/>
              <a:gd name="connsiteX70-2845" fmla="*/ 3524121 w 8037833"/>
              <a:gd name="connsiteY70-2846" fmla="*/ 3642736 h 3784177"/>
              <a:gd name="connsiteX71-2847" fmla="*/ 3407752 w 8037833"/>
              <a:gd name="connsiteY71-2848" fmla="*/ 3626590 h 3784177"/>
              <a:gd name="connsiteX72-2849" fmla="*/ 3373519 w 8037833"/>
              <a:gd name="connsiteY72-2850" fmla="*/ 3665785 h 3784177"/>
              <a:gd name="connsiteX73-2851" fmla="*/ 3114267 w 8037833"/>
              <a:gd name="connsiteY73-2852" fmla="*/ 3638983 h 3784177"/>
              <a:gd name="connsiteX74-2853" fmla="*/ 3048270 w 8037833"/>
              <a:gd name="connsiteY74-2854" fmla="*/ 3649949 h 3784177"/>
              <a:gd name="connsiteX75-2855" fmla="*/ 2989722 w 8037833"/>
              <a:gd name="connsiteY75-2856" fmla="*/ 3623230 h 3784177"/>
              <a:gd name="connsiteX76-2857" fmla="*/ 2965734 w 8037833"/>
              <a:gd name="connsiteY76-2858" fmla="*/ 3635676 h 3784177"/>
              <a:gd name="connsiteX77-2859" fmla="*/ 2961603 w 8037833"/>
              <a:gd name="connsiteY77-2860" fmla="*/ 3638221 h 3784177"/>
              <a:gd name="connsiteX78-2861" fmla="*/ 2944959 w 8037833"/>
              <a:gd name="connsiteY78-2862" fmla="*/ 3639723 h 3784177"/>
              <a:gd name="connsiteX79-2863" fmla="*/ 2940402 w 8037833"/>
              <a:gd name="connsiteY79-2864" fmla="*/ 3651000 h 3784177"/>
              <a:gd name="connsiteX80-2865" fmla="*/ 2915449 w 8037833"/>
              <a:gd name="connsiteY80-2866" fmla="*/ 3661039 h 3784177"/>
              <a:gd name="connsiteX81-2867" fmla="*/ 2884777 w 8037833"/>
              <a:gd name="connsiteY81-2868" fmla="*/ 3660775 h 3784177"/>
              <a:gd name="connsiteX82-2869" fmla="*/ 2739034 w 8037833"/>
              <a:gd name="connsiteY82-2870" fmla="*/ 3647396 h 3784177"/>
              <a:gd name="connsiteX83-2871" fmla="*/ 2651827 w 8037833"/>
              <a:gd name="connsiteY83-2872" fmla="*/ 3646306 h 3784177"/>
              <a:gd name="connsiteX84-2873" fmla="*/ 2618680 w 8037833"/>
              <a:gd name="connsiteY84-2874" fmla="*/ 3656755 h 3784177"/>
              <a:gd name="connsiteX85-2875" fmla="*/ 2572404 w 8037833"/>
              <a:gd name="connsiteY85-2876" fmla="*/ 3664043 h 3784177"/>
              <a:gd name="connsiteX86-2877" fmla="*/ 2490721 w 8037833"/>
              <a:gd name="connsiteY86-2878" fmla="*/ 3685313 h 3784177"/>
              <a:gd name="connsiteX87-2879" fmla="*/ 2423704 w 8037833"/>
              <a:gd name="connsiteY87-2880" fmla="*/ 3658079 h 3784177"/>
              <a:gd name="connsiteX88-2881" fmla="*/ 2301172 w 8037833"/>
              <a:gd name="connsiteY88-2882" fmla="*/ 3663053 h 3784177"/>
              <a:gd name="connsiteX89-2883" fmla="*/ 2294102 w 8037833"/>
              <a:gd name="connsiteY89-2884" fmla="*/ 3671151 h 3784177"/>
              <a:gd name="connsiteX90-2885" fmla="*/ 2238966 w 8037833"/>
              <a:gd name="connsiteY90-2886" fmla="*/ 3668777 h 3784177"/>
              <a:gd name="connsiteX91-2887" fmla="*/ 2046240 w 8037833"/>
              <a:gd name="connsiteY91-2888" fmla="*/ 3604535 h 3784177"/>
              <a:gd name="connsiteX92-2889" fmla="*/ 1938480 w 8037833"/>
              <a:gd name="connsiteY92-2890" fmla="*/ 3601439 h 3784177"/>
              <a:gd name="connsiteX93-2891" fmla="*/ 1900166 w 8037833"/>
              <a:gd name="connsiteY93-2892" fmla="*/ 3609358 h 3784177"/>
              <a:gd name="connsiteX94-2893" fmla="*/ 1835976 w 8037833"/>
              <a:gd name="connsiteY94-2894" fmla="*/ 3622065 h 3784177"/>
              <a:gd name="connsiteX95-2895" fmla="*/ 1787830 w 8037833"/>
              <a:gd name="connsiteY95-2896" fmla="*/ 3653768 h 3784177"/>
              <a:gd name="connsiteX96-2897" fmla="*/ 1734224 w 8037833"/>
              <a:gd name="connsiteY96-2898" fmla="*/ 3655593 h 3784177"/>
              <a:gd name="connsiteX97-2899" fmla="*/ 1721989 w 8037833"/>
              <a:gd name="connsiteY97-2900" fmla="*/ 3627298 h 3784177"/>
              <a:gd name="connsiteX98-2901" fmla="*/ 1664576 w 8037833"/>
              <a:gd name="connsiteY98-2902" fmla="*/ 3638572 h 3784177"/>
              <a:gd name="connsiteX99-2903" fmla="*/ 1577459 w 8037833"/>
              <a:gd name="connsiteY99-2904" fmla="*/ 3658824 h 3784177"/>
              <a:gd name="connsiteX100-2905" fmla="*/ 1527269 w 8037833"/>
              <a:gd name="connsiteY100-2906" fmla="*/ 3663088 h 3784177"/>
              <a:gd name="connsiteX101-2907" fmla="*/ 1390118 w 8037833"/>
              <a:gd name="connsiteY101-2908" fmla="*/ 3682789 h 3784177"/>
              <a:gd name="connsiteX102-2909" fmla="*/ 1252698 w 8037833"/>
              <a:gd name="connsiteY102-2910" fmla="*/ 3708662 h 3784177"/>
              <a:gd name="connsiteX103-2911" fmla="*/ 1171039 w 8037833"/>
              <a:gd name="connsiteY103-2912" fmla="*/ 3758642 h 3784177"/>
              <a:gd name="connsiteX104-2913" fmla="*/ 1058106 w 8037833"/>
              <a:gd name="connsiteY104-2914" fmla="*/ 3776166 h 3784177"/>
              <a:gd name="connsiteX105-2915" fmla="*/ 1039167 w 8037833"/>
              <a:gd name="connsiteY105-2916" fmla="*/ 3784177 h 3784177"/>
              <a:gd name="connsiteX106-2917" fmla="*/ 1012958 w 8037833"/>
              <a:gd name="connsiteY106-2918" fmla="*/ 3779206 h 3784177"/>
              <a:gd name="connsiteX107-2919" fmla="*/ 907906 w 8037833"/>
              <a:gd name="connsiteY107-2920" fmla="*/ 3757678 h 3784177"/>
              <a:gd name="connsiteX108-2921" fmla="*/ 825226 w 8037833"/>
              <a:gd name="connsiteY108-2922" fmla="*/ 3726369 h 3784177"/>
              <a:gd name="connsiteX109-2923" fmla="*/ 722264 w 8037833"/>
              <a:gd name="connsiteY109-2924" fmla="*/ 3747612 h 3784177"/>
              <a:gd name="connsiteX110-2925" fmla="*/ 659460 w 8037833"/>
              <a:gd name="connsiteY110-2926" fmla="*/ 3740429 h 3784177"/>
              <a:gd name="connsiteX111-2927" fmla="*/ 556552 w 8037833"/>
              <a:gd name="connsiteY111-2928" fmla="*/ 3697934 h 3784177"/>
              <a:gd name="connsiteX112-2929" fmla="*/ 421042 w 8037833"/>
              <a:gd name="connsiteY112-2930" fmla="*/ 3709912 h 3784177"/>
              <a:gd name="connsiteX113-2931" fmla="*/ 393295 w 8037833"/>
              <a:gd name="connsiteY113-2932" fmla="*/ 3753097 h 3784177"/>
              <a:gd name="connsiteX114-2933" fmla="*/ 355918 w 8037833"/>
              <a:gd name="connsiteY114-2934" fmla="*/ 3779172 h 3784177"/>
              <a:gd name="connsiteX115-2935" fmla="*/ 339711 w 8037833"/>
              <a:gd name="connsiteY115-2936" fmla="*/ 3718242 h 3784177"/>
              <a:gd name="connsiteX116-2937" fmla="*/ 222239 w 8037833"/>
              <a:gd name="connsiteY116-2938" fmla="*/ 3672335 h 3784177"/>
              <a:gd name="connsiteX117-2939" fmla="*/ 163578 w 8037833"/>
              <a:gd name="connsiteY117-2940" fmla="*/ 3656292 h 3784177"/>
              <a:gd name="connsiteX118-2941" fmla="*/ 72220 w 8037833"/>
              <a:gd name="connsiteY118-2942" fmla="*/ 3645272 h 3784177"/>
              <a:gd name="connsiteX119-2943" fmla="*/ 44395 w 8037833"/>
              <a:gd name="connsiteY119-2944" fmla="*/ 3639455 h 3784177"/>
              <a:gd name="connsiteX120-2945" fmla="*/ 1962 w 8037833"/>
              <a:gd name="connsiteY120-2946" fmla="*/ 3635948 h 3784177"/>
              <a:gd name="connsiteX121-2947" fmla="*/ 0 w 8037833"/>
              <a:gd name="connsiteY121-2948" fmla="*/ 3635261 h 3784177"/>
              <a:gd name="connsiteX122-2949" fmla="*/ 0 w 8037833"/>
              <a:gd name="connsiteY122-2950" fmla="*/ 12763 h 3784177"/>
              <a:gd name="connsiteX0-2951" fmla="*/ 0 w 8037833"/>
              <a:gd name="connsiteY0-2952" fmla="*/ 12763 h 3784177"/>
              <a:gd name="connsiteX1-2953" fmla="*/ 8037833 w 8037833"/>
              <a:gd name="connsiteY1-2954" fmla="*/ 0 h 3784177"/>
              <a:gd name="connsiteX2-2955" fmla="*/ 8037833 w 8037833"/>
              <a:gd name="connsiteY2-2956" fmla="*/ 3123098 h 3784177"/>
              <a:gd name="connsiteX3-2957" fmla="*/ 8034343 w 8037833"/>
              <a:gd name="connsiteY3-2958" fmla="*/ 3122573 h 3784177"/>
              <a:gd name="connsiteX4-2959" fmla="*/ 7877229 w 8037833"/>
              <a:gd name="connsiteY4-2960" fmla="*/ 3143819 h 3784177"/>
              <a:gd name="connsiteX5-2961" fmla="*/ 7807644 w 8037833"/>
              <a:gd name="connsiteY5-2962" fmla="*/ 3098770 h 3784177"/>
              <a:gd name="connsiteX6-2963" fmla="*/ 7588760 w 8037833"/>
              <a:gd name="connsiteY6-2964" fmla="*/ 3183782 h 3784177"/>
              <a:gd name="connsiteX7-2965" fmla="*/ 7351256 w 8037833"/>
              <a:gd name="connsiteY7-2966" fmla="*/ 3276296 h 3784177"/>
              <a:gd name="connsiteX8-2967" fmla="*/ 7241630 w 8037833"/>
              <a:gd name="connsiteY8-2968" fmla="*/ 3258619 h 3784177"/>
              <a:gd name="connsiteX9-2969" fmla="*/ 7197338 w 8037833"/>
              <a:gd name="connsiteY9-2970" fmla="*/ 3224751 h 3784177"/>
              <a:gd name="connsiteX10-2971" fmla="*/ 7180777 w 8037833"/>
              <a:gd name="connsiteY10-2972" fmla="*/ 3222826 h 3784177"/>
              <a:gd name="connsiteX11-2973" fmla="*/ 7146896 w 8037833"/>
              <a:gd name="connsiteY11-2974" fmla="*/ 3256975 h 3784177"/>
              <a:gd name="connsiteX12-2975" fmla="*/ 7101771 w 8037833"/>
              <a:gd name="connsiteY12-2976" fmla="*/ 3257015 h 3784177"/>
              <a:gd name="connsiteX13-2977" fmla="*/ 7047844 w 8037833"/>
              <a:gd name="connsiteY13-2978" fmla="*/ 3303791 h 3784177"/>
              <a:gd name="connsiteX14-2979" fmla="*/ 6912506 w 8037833"/>
              <a:gd name="connsiteY14-2980" fmla="*/ 3361478 h 3784177"/>
              <a:gd name="connsiteX15-2981" fmla="*/ 6819463 w 8037833"/>
              <a:gd name="connsiteY15-2982" fmla="*/ 3368624 h 3784177"/>
              <a:gd name="connsiteX16-2983" fmla="*/ 6797198 w 8037833"/>
              <a:gd name="connsiteY16-2984" fmla="*/ 3378256 h 3784177"/>
              <a:gd name="connsiteX17-2985" fmla="*/ 6718286 w 8037833"/>
              <a:gd name="connsiteY17-2986" fmla="*/ 3382997 h 3784177"/>
              <a:gd name="connsiteX18-2987" fmla="*/ 6609242 w 8037833"/>
              <a:gd name="connsiteY18-2988" fmla="*/ 3355040 h 3784177"/>
              <a:gd name="connsiteX19-2989" fmla="*/ 6462092 w 8037833"/>
              <a:gd name="connsiteY19-2990" fmla="*/ 3373529 h 3784177"/>
              <a:gd name="connsiteX20-2991" fmla="*/ 6303479 w 8037833"/>
              <a:gd name="connsiteY20-2992" fmla="*/ 3319842 h 3784177"/>
              <a:gd name="connsiteX21-2993" fmla="*/ 6210639 w 8037833"/>
              <a:gd name="connsiteY21-2994" fmla="*/ 3335546 h 3784177"/>
              <a:gd name="connsiteX22-2995" fmla="*/ 6111718 w 8037833"/>
              <a:gd name="connsiteY22-2996" fmla="*/ 3357536 h 3784177"/>
              <a:gd name="connsiteX23-2997" fmla="*/ 5949057 w 8037833"/>
              <a:gd name="connsiteY23-2998" fmla="*/ 3379652 h 3784177"/>
              <a:gd name="connsiteX24-2999" fmla="*/ 5891274 w 8037833"/>
              <a:gd name="connsiteY24-3000" fmla="*/ 3397681 h 3784177"/>
              <a:gd name="connsiteX25-3001" fmla="*/ 5835383 w 8037833"/>
              <a:gd name="connsiteY25-3002" fmla="*/ 3377529 h 3784177"/>
              <a:gd name="connsiteX26-3003" fmla="*/ 5746050 w 8037833"/>
              <a:gd name="connsiteY26-3004" fmla="*/ 3426142 h 3784177"/>
              <a:gd name="connsiteX27-3005" fmla="*/ 5613670 w 8037833"/>
              <a:gd name="connsiteY27-3006" fmla="*/ 3428671 h 3784177"/>
              <a:gd name="connsiteX28-3007" fmla="*/ 5535334 w 8037833"/>
              <a:gd name="connsiteY28-3008" fmla="*/ 3437044 h 3784177"/>
              <a:gd name="connsiteX29-3009" fmla="*/ 5506940 w 8037833"/>
              <a:gd name="connsiteY29-3010" fmla="*/ 3450999 h 3784177"/>
              <a:gd name="connsiteX30-3011" fmla="*/ 5466372 w 8037833"/>
              <a:gd name="connsiteY30-3012" fmla="*/ 3463245 h 3784177"/>
              <a:gd name="connsiteX31-3013" fmla="*/ 5395833 w 8037833"/>
              <a:gd name="connsiteY31-3014" fmla="*/ 3493194 h 3784177"/>
              <a:gd name="connsiteX32-3015" fmla="*/ 5299224 w 8037833"/>
              <a:gd name="connsiteY32-3016" fmla="*/ 3518930 h 3784177"/>
              <a:gd name="connsiteX33-3017" fmla="*/ 5223043 w 8037833"/>
              <a:gd name="connsiteY33-3018" fmla="*/ 3491664 h 3784177"/>
              <a:gd name="connsiteX34-3019" fmla="*/ 5217733 w 8037833"/>
              <a:gd name="connsiteY34-3020" fmla="*/ 3500463 h 3784177"/>
              <a:gd name="connsiteX35-3021" fmla="*/ 5167992 w 8037833"/>
              <a:gd name="connsiteY35-3022" fmla="*/ 3504085 h 3784177"/>
              <a:gd name="connsiteX36-3023" fmla="*/ 4987020 w 8037833"/>
              <a:gd name="connsiteY36-3024" fmla="*/ 3461263 h 3784177"/>
              <a:gd name="connsiteX37-3025" fmla="*/ 4890003 w 8037833"/>
              <a:gd name="connsiteY37-3026" fmla="*/ 3469874 h 3784177"/>
              <a:gd name="connsiteX38-3027" fmla="*/ 4856654 w 8037833"/>
              <a:gd name="connsiteY38-3028" fmla="*/ 3481880 h 3784177"/>
              <a:gd name="connsiteX39-3029" fmla="*/ 4800711 w 8037833"/>
              <a:gd name="connsiteY39-3030" fmla="*/ 3501441 h 3784177"/>
              <a:gd name="connsiteX40-3031" fmla="*/ 4761569 w 8037833"/>
              <a:gd name="connsiteY40-3032" fmla="*/ 3538103 h 3784177"/>
              <a:gd name="connsiteX41-3033" fmla="*/ 4713734 w 8037833"/>
              <a:gd name="connsiteY41-3034" fmla="*/ 3545724 h 3784177"/>
              <a:gd name="connsiteX42-3035" fmla="*/ 4699169 w 8037833"/>
              <a:gd name="connsiteY42-3036" fmla="*/ 3518988 h 3784177"/>
              <a:gd name="connsiteX43-3037" fmla="*/ 4649120 w 8037833"/>
              <a:gd name="connsiteY43-3038" fmla="*/ 3536392 h 3784177"/>
              <a:gd name="connsiteX44-3039" fmla="*/ 4573578 w 8037833"/>
              <a:gd name="connsiteY44-3040" fmla="*/ 3565923 h 3784177"/>
              <a:gd name="connsiteX45-3041" fmla="*/ 4529117 w 8037833"/>
              <a:gd name="connsiteY45-3042" fmla="*/ 3575592 h 3784177"/>
              <a:gd name="connsiteX46-3043" fmla="*/ 4408641 w 8037833"/>
              <a:gd name="connsiteY46-3044" fmla="*/ 3610000 h 3784177"/>
              <a:gd name="connsiteX47-3045" fmla="*/ 4288710 w 8037833"/>
              <a:gd name="connsiteY47-3046" fmla="*/ 3650556 h 3784177"/>
              <a:gd name="connsiteX48-3047" fmla="*/ 4234393 w 8037833"/>
              <a:gd name="connsiteY48-3048" fmla="*/ 3704576 h 3784177"/>
              <a:gd name="connsiteX49-3049" fmla="*/ 4227541 w 8037833"/>
              <a:gd name="connsiteY49-3050" fmla="*/ 3706978 h 3784177"/>
              <a:gd name="connsiteX50-3051" fmla="*/ 4208725 w 8037833"/>
              <a:gd name="connsiteY50-3052" fmla="*/ 3704841 h 3784177"/>
              <a:gd name="connsiteX51-3053" fmla="*/ 4201632 w 8037833"/>
              <a:gd name="connsiteY51-3054" fmla="*/ 3702602 h 3784177"/>
              <a:gd name="connsiteX52-3055" fmla="*/ 4191289 w 8037833"/>
              <a:gd name="connsiteY52-3056" fmla="*/ 3702380 h 3784177"/>
              <a:gd name="connsiteX53-3057" fmla="*/ 4191039 w 8037833"/>
              <a:gd name="connsiteY53-3058" fmla="*/ 3702831 h 3784177"/>
              <a:gd name="connsiteX54-3059" fmla="*/ 4181340 w 8037833"/>
              <a:gd name="connsiteY54-3060" fmla="*/ 3701729 h 3784177"/>
              <a:gd name="connsiteX55-3061" fmla="*/ 4133816 w 8037833"/>
              <a:gd name="connsiteY55-3062" fmla="*/ 3690565 h 3784177"/>
              <a:gd name="connsiteX56-3063" fmla="*/ 4071732 w 8037833"/>
              <a:gd name="connsiteY56-3064" fmla="*/ 3732513 h 3784177"/>
              <a:gd name="connsiteX57-3065" fmla="*/ 4045924 w 8037833"/>
              <a:gd name="connsiteY57-3066" fmla="*/ 3739404 h 3784177"/>
              <a:gd name="connsiteX58-3067" fmla="*/ 4032171 w 8037833"/>
              <a:gd name="connsiteY58-3068" fmla="*/ 3745523 h 3784177"/>
              <a:gd name="connsiteX59-3069" fmla="*/ 4031335 w 8037833"/>
              <a:gd name="connsiteY59-3070" fmla="*/ 3747479 h 3784177"/>
              <a:gd name="connsiteX60-3071" fmla="*/ 3985774 w 8037833"/>
              <a:gd name="connsiteY60-3072" fmla="*/ 3736547 h 3784177"/>
              <a:gd name="connsiteX61-3073" fmla="*/ 3979769 w 8037833"/>
              <a:gd name="connsiteY61-3074" fmla="*/ 3738769 h 3784177"/>
              <a:gd name="connsiteX62-3075" fmla="*/ 3950014 w 8037833"/>
              <a:gd name="connsiteY62-3076" fmla="*/ 3726942 h 3784177"/>
              <a:gd name="connsiteX63-3077" fmla="*/ 3934671 w 8037833"/>
              <a:gd name="connsiteY63-3078" fmla="*/ 3723339 h 3784177"/>
              <a:gd name="connsiteX64-3079" fmla="*/ 3930274 w 8037833"/>
              <a:gd name="connsiteY64-3080" fmla="*/ 3717148 h 3784177"/>
              <a:gd name="connsiteX65-3081" fmla="*/ 3907660 w 8037833"/>
              <a:gd name="connsiteY65-3082" fmla="*/ 3714456 h 3784177"/>
              <a:gd name="connsiteX66-3083" fmla="*/ 3905087 w 8037833"/>
              <a:gd name="connsiteY66-3084" fmla="*/ 3716098 h 3784177"/>
              <a:gd name="connsiteX67-3085" fmla="*/ 3886347 w 8037833"/>
              <a:gd name="connsiteY67-3086" fmla="*/ 3706620 h 3784177"/>
              <a:gd name="connsiteX68-3087" fmla="*/ 3870533 w 8037833"/>
              <a:gd name="connsiteY68-3088" fmla="*/ 3689905 h 3784177"/>
              <a:gd name="connsiteX69-3089" fmla="*/ 3678563 w 8037833"/>
              <a:gd name="connsiteY69-3090" fmla="*/ 3694486 h 3784177"/>
              <a:gd name="connsiteX70-3091" fmla="*/ 3524121 w 8037833"/>
              <a:gd name="connsiteY70-3092" fmla="*/ 3642736 h 3784177"/>
              <a:gd name="connsiteX71-3093" fmla="*/ 3407752 w 8037833"/>
              <a:gd name="connsiteY71-3094" fmla="*/ 3626590 h 3784177"/>
              <a:gd name="connsiteX72-3095" fmla="*/ 3373519 w 8037833"/>
              <a:gd name="connsiteY72-3096" fmla="*/ 3665785 h 3784177"/>
              <a:gd name="connsiteX73-3097" fmla="*/ 3114267 w 8037833"/>
              <a:gd name="connsiteY73-3098" fmla="*/ 3638983 h 3784177"/>
              <a:gd name="connsiteX74-3099" fmla="*/ 3048270 w 8037833"/>
              <a:gd name="connsiteY74-3100" fmla="*/ 3649949 h 3784177"/>
              <a:gd name="connsiteX75-3101" fmla="*/ 2989722 w 8037833"/>
              <a:gd name="connsiteY75-3102" fmla="*/ 3623230 h 3784177"/>
              <a:gd name="connsiteX76-3103" fmla="*/ 2965734 w 8037833"/>
              <a:gd name="connsiteY76-3104" fmla="*/ 3635676 h 3784177"/>
              <a:gd name="connsiteX77-3105" fmla="*/ 2961603 w 8037833"/>
              <a:gd name="connsiteY77-3106" fmla="*/ 3638221 h 3784177"/>
              <a:gd name="connsiteX78-3107" fmla="*/ 2944959 w 8037833"/>
              <a:gd name="connsiteY78-3108" fmla="*/ 3639723 h 3784177"/>
              <a:gd name="connsiteX79-3109" fmla="*/ 2940402 w 8037833"/>
              <a:gd name="connsiteY79-3110" fmla="*/ 3651000 h 3784177"/>
              <a:gd name="connsiteX80-3111" fmla="*/ 2915449 w 8037833"/>
              <a:gd name="connsiteY80-3112" fmla="*/ 3661039 h 3784177"/>
              <a:gd name="connsiteX81-3113" fmla="*/ 2884777 w 8037833"/>
              <a:gd name="connsiteY81-3114" fmla="*/ 3660775 h 3784177"/>
              <a:gd name="connsiteX82-3115" fmla="*/ 2739034 w 8037833"/>
              <a:gd name="connsiteY82-3116" fmla="*/ 3647396 h 3784177"/>
              <a:gd name="connsiteX83-3117" fmla="*/ 2651827 w 8037833"/>
              <a:gd name="connsiteY83-3118" fmla="*/ 3646306 h 3784177"/>
              <a:gd name="connsiteX84-3119" fmla="*/ 2618680 w 8037833"/>
              <a:gd name="connsiteY84-3120" fmla="*/ 3656755 h 3784177"/>
              <a:gd name="connsiteX85-3121" fmla="*/ 2572404 w 8037833"/>
              <a:gd name="connsiteY85-3122" fmla="*/ 3664043 h 3784177"/>
              <a:gd name="connsiteX86-3123" fmla="*/ 2490721 w 8037833"/>
              <a:gd name="connsiteY86-3124" fmla="*/ 3685313 h 3784177"/>
              <a:gd name="connsiteX87-3125" fmla="*/ 2423704 w 8037833"/>
              <a:gd name="connsiteY87-3126" fmla="*/ 3658079 h 3784177"/>
              <a:gd name="connsiteX88-3127" fmla="*/ 2301172 w 8037833"/>
              <a:gd name="connsiteY88-3128" fmla="*/ 3663053 h 3784177"/>
              <a:gd name="connsiteX89-3129" fmla="*/ 2294102 w 8037833"/>
              <a:gd name="connsiteY89-3130" fmla="*/ 3671151 h 3784177"/>
              <a:gd name="connsiteX90-3131" fmla="*/ 2238966 w 8037833"/>
              <a:gd name="connsiteY90-3132" fmla="*/ 3668777 h 3784177"/>
              <a:gd name="connsiteX91-3133" fmla="*/ 2046240 w 8037833"/>
              <a:gd name="connsiteY91-3134" fmla="*/ 3604535 h 3784177"/>
              <a:gd name="connsiteX92-3135" fmla="*/ 1938480 w 8037833"/>
              <a:gd name="connsiteY92-3136" fmla="*/ 3601439 h 3784177"/>
              <a:gd name="connsiteX93-3137" fmla="*/ 1900166 w 8037833"/>
              <a:gd name="connsiteY93-3138" fmla="*/ 3609358 h 3784177"/>
              <a:gd name="connsiteX94-3139" fmla="*/ 1835976 w 8037833"/>
              <a:gd name="connsiteY94-3140" fmla="*/ 3622065 h 3784177"/>
              <a:gd name="connsiteX95-3141" fmla="*/ 1787830 w 8037833"/>
              <a:gd name="connsiteY95-3142" fmla="*/ 3653768 h 3784177"/>
              <a:gd name="connsiteX96-3143" fmla="*/ 1734224 w 8037833"/>
              <a:gd name="connsiteY96-3144" fmla="*/ 3655593 h 3784177"/>
              <a:gd name="connsiteX97-3145" fmla="*/ 1721989 w 8037833"/>
              <a:gd name="connsiteY97-3146" fmla="*/ 3627298 h 3784177"/>
              <a:gd name="connsiteX98-3147" fmla="*/ 1664576 w 8037833"/>
              <a:gd name="connsiteY98-3148" fmla="*/ 3638572 h 3784177"/>
              <a:gd name="connsiteX99-3149" fmla="*/ 1577459 w 8037833"/>
              <a:gd name="connsiteY99-3150" fmla="*/ 3658824 h 3784177"/>
              <a:gd name="connsiteX100-3151" fmla="*/ 1527269 w 8037833"/>
              <a:gd name="connsiteY100-3152" fmla="*/ 3663088 h 3784177"/>
              <a:gd name="connsiteX101-3153" fmla="*/ 1390118 w 8037833"/>
              <a:gd name="connsiteY101-3154" fmla="*/ 3682789 h 3784177"/>
              <a:gd name="connsiteX102-3155" fmla="*/ 1252698 w 8037833"/>
              <a:gd name="connsiteY102-3156" fmla="*/ 3708662 h 3784177"/>
              <a:gd name="connsiteX103-3157" fmla="*/ 1171039 w 8037833"/>
              <a:gd name="connsiteY103-3158" fmla="*/ 3758642 h 3784177"/>
              <a:gd name="connsiteX104-3159" fmla="*/ 1058106 w 8037833"/>
              <a:gd name="connsiteY104-3160" fmla="*/ 3776166 h 3784177"/>
              <a:gd name="connsiteX105-3161" fmla="*/ 1039167 w 8037833"/>
              <a:gd name="connsiteY105-3162" fmla="*/ 3784177 h 3784177"/>
              <a:gd name="connsiteX106-3163" fmla="*/ 1012958 w 8037833"/>
              <a:gd name="connsiteY106-3164" fmla="*/ 3779206 h 3784177"/>
              <a:gd name="connsiteX107-3165" fmla="*/ 907906 w 8037833"/>
              <a:gd name="connsiteY107-3166" fmla="*/ 3757678 h 3784177"/>
              <a:gd name="connsiteX108-3167" fmla="*/ 825226 w 8037833"/>
              <a:gd name="connsiteY108-3168" fmla="*/ 3726369 h 3784177"/>
              <a:gd name="connsiteX109-3169" fmla="*/ 722264 w 8037833"/>
              <a:gd name="connsiteY109-3170" fmla="*/ 3747612 h 3784177"/>
              <a:gd name="connsiteX110-3171" fmla="*/ 659460 w 8037833"/>
              <a:gd name="connsiteY110-3172" fmla="*/ 3740429 h 3784177"/>
              <a:gd name="connsiteX111-3173" fmla="*/ 556552 w 8037833"/>
              <a:gd name="connsiteY111-3174" fmla="*/ 3697934 h 3784177"/>
              <a:gd name="connsiteX112-3175" fmla="*/ 421042 w 8037833"/>
              <a:gd name="connsiteY112-3176" fmla="*/ 3709912 h 3784177"/>
              <a:gd name="connsiteX113-3177" fmla="*/ 393295 w 8037833"/>
              <a:gd name="connsiteY113-3178" fmla="*/ 3753097 h 3784177"/>
              <a:gd name="connsiteX114-3179" fmla="*/ 355918 w 8037833"/>
              <a:gd name="connsiteY114-3180" fmla="*/ 3779172 h 3784177"/>
              <a:gd name="connsiteX115-3181" fmla="*/ 339711 w 8037833"/>
              <a:gd name="connsiteY115-3182" fmla="*/ 3718242 h 3784177"/>
              <a:gd name="connsiteX116-3183" fmla="*/ 222239 w 8037833"/>
              <a:gd name="connsiteY116-3184" fmla="*/ 3672335 h 3784177"/>
              <a:gd name="connsiteX117-3185" fmla="*/ 163578 w 8037833"/>
              <a:gd name="connsiteY117-3186" fmla="*/ 3656292 h 3784177"/>
              <a:gd name="connsiteX118-3187" fmla="*/ 72220 w 8037833"/>
              <a:gd name="connsiteY118-3188" fmla="*/ 3645272 h 3784177"/>
              <a:gd name="connsiteX119-3189" fmla="*/ 44395 w 8037833"/>
              <a:gd name="connsiteY119-3190" fmla="*/ 3639455 h 3784177"/>
              <a:gd name="connsiteX120-3191" fmla="*/ 1962 w 8037833"/>
              <a:gd name="connsiteY120-3192" fmla="*/ 3635948 h 3784177"/>
              <a:gd name="connsiteX121-3193" fmla="*/ 0 w 8037833"/>
              <a:gd name="connsiteY121-3194" fmla="*/ 3635261 h 3784177"/>
              <a:gd name="connsiteX122-3195" fmla="*/ 0 w 8037833"/>
              <a:gd name="connsiteY122-3196" fmla="*/ 12763 h 3784177"/>
              <a:gd name="connsiteX0-3197" fmla="*/ 0 w 8037833"/>
              <a:gd name="connsiteY0-3198" fmla="*/ 12763 h 3784177"/>
              <a:gd name="connsiteX1-3199" fmla="*/ 8037833 w 8037833"/>
              <a:gd name="connsiteY1-3200" fmla="*/ 0 h 3784177"/>
              <a:gd name="connsiteX2-3201" fmla="*/ 8037833 w 8037833"/>
              <a:gd name="connsiteY2-3202" fmla="*/ 3123098 h 3784177"/>
              <a:gd name="connsiteX3-3203" fmla="*/ 8034343 w 8037833"/>
              <a:gd name="connsiteY3-3204" fmla="*/ 3122573 h 3784177"/>
              <a:gd name="connsiteX4-3205" fmla="*/ 7877229 w 8037833"/>
              <a:gd name="connsiteY4-3206" fmla="*/ 3143819 h 3784177"/>
              <a:gd name="connsiteX5-3207" fmla="*/ 7807644 w 8037833"/>
              <a:gd name="connsiteY5-3208" fmla="*/ 3098770 h 3784177"/>
              <a:gd name="connsiteX6-3209" fmla="*/ 7588760 w 8037833"/>
              <a:gd name="connsiteY6-3210" fmla="*/ 3183782 h 3784177"/>
              <a:gd name="connsiteX7-3211" fmla="*/ 7351256 w 8037833"/>
              <a:gd name="connsiteY7-3212" fmla="*/ 3276296 h 3784177"/>
              <a:gd name="connsiteX8-3213" fmla="*/ 7241630 w 8037833"/>
              <a:gd name="connsiteY8-3214" fmla="*/ 3258619 h 3784177"/>
              <a:gd name="connsiteX9-3215" fmla="*/ 7197338 w 8037833"/>
              <a:gd name="connsiteY9-3216" fmla="*/ 3224751 h 3784177"/>
              <a:gd name="connsiteX10-3217" fmla="*/ 7180777 w 8037833"/>
              <a:gd name="connsiteY10-3218" fmla="*/ 3222826 h 3784177"/>
              <a:gd name="connsiteX11-3219" fmla="*/ 7146896 w 8037833"/>
              <a:gd name="connsiteY11-3220" fmla="*/ 3256975 h 3784177"/>
              <a:gd name="connsiteX12-3221" fmla="*/ 7101771 w 8037833"/>
              <a:gd name="connsiteY12-3222" fmla="*/ 3257015 h 3784177"/>
              <a:gd name="connsiteX13-3223" fmla="*/ 7047844 w 8037833"/>
              <a:gd name="connsiteY13-3224" fmla="*/ 3303791 h 3784177"/>
              <a:gd name="connsiteX14-3225" fmla="*/ 6912506 w 8037833"/>
              <a:gd name="connsiteY14-3226" fmla="*/ 3361478 h 3784177"/>
              <a:gd name="connsiteX15-3227" fmla="*/ 6819463 w 8037833"/>
              <a:gd name="connsiteY15-3228" fmla="*/ 3368624 h 3784177"/>
              <a:gd name="connsiteX16-3229" fmla="*/ 6797198 w 8037833"/>
              <a:gd name="connsiteY16-3230" fmla="*/ 3378256 h 3784177"/>
              <a:gd name="connsiteX17-3231" fmla="*/ 6718286 w 8037833"/>
              <a:gd name="connsiteY17-3232" fmla="*/ 3382997 h 3784177"/>
              <a:gd name="connsiteX18-3233" fmla="*/ 6609242 w 8037833"/>
              <a:gd name="connsiteY18-3234" fmla="*/ 3355040 h 3784177"/>
              <a:gd name="connsiteX19-3235" fmla="*/ 6462092 w 8037833"/>
              <a:gd name="connsiteY19-3236" fmla="*/ 3373529 h 3784177"/>
              <a:gd name="connsiteX20-3237" fmla="*/ 6303479 w 8037833"/>
              <a:gd name="connsiteY20-3238" fmla="*/ 3319842 h 3784177"/>
              <a:gd name="connsiteX21-3239" fmla="*/ 6210639 w 8037833"/>
              <a:gd name="connsiteY21-3240" fmla="*/ 3335546 h 3784177"/>
              <a:gd name="connsiteX22-3241" fmla="*/ 6111718 w 8037833"/>
              <a:gd name="connsiteY22-3242" fmla="*/ 3357536 h 3784177"/>
              <a:gd name="connsiteX23-3243" fmla="*/ 5949057 w 8037833"/>
              <a:gd name="connsiteY23-3244" fmla="*/ 3379652 h 3784177"/>
              <a:gd name="connsiteX24-3245" fmla="*/ 5891274 w 8037833"/>
              <a:gd name="connsiteY24-3246" fmla="*/ 3397681 h 3784177"/>
              <a:gd name="connsiteX25-3247" fmla="*/ 5835383 w 8037833"/>
              <a:gd name="connsiteY25-3248" fmla="*/ 3377529 h 3784177"/>
              <a:gd name="connsiteX26-3249" fmla="*/ 5746050 w 8037833"/>
              <a:gd name="connsiteY26-3250" fmla="*/ 3426142 h 3784177"/>
              <a:gd name="connsiteX27-3251" fmla="*/ 5613670 w 8037833"/>
              <a:gd name="connsiteY27-3252" fmla="*/ 3428671 h 3784177"/>
              <a:gd name="connsiteX28-3253" fmla="*/ 5535334 w 8037833"/>
              <a:gd name="connsiteY28-3254" fmla="*/ 3437044 h 3784177"/>
              <a:gd name="connsiteX29-3255" fmla="*/ 5506940 w 8037833"/>
              <a:gd name="connsiteY29-3256" fmla="*/ 3450999 h 3784177"/>
              <a:gd name="connsiteX30-3257" fmla="*/ 5466372 w 8037833"/>
              <a:gd name="connsiteY30-3258" fmla="*/ 3463245 h 3784177"/>
              <a:gd name="connsiteX31-3259" fmla="*/ 5395833 w 8037833"/>
              <a:gd name="connsiteY31-3260" fmla="*/ 3493194 h 3784177"/>
              <a:gd name="connsiteX32-3261" fmla="*/ 5299224 w 8037833"/>
              <a:gd name="connsiteY32-3262" fmla="*/ 3518930 h 3784177"/>
              <a:gd name="connsiteX33-3263" fmla="*/ 5223043 w 8037833"/>
              <a:gd name="connsiteY33-3264" fmla="*/ 3491664 h 3784177"/>
              <a:gd name="connsiteX34-3265" fmla="*/ 5217733 w 8037833"/>
              <a:gd name="connsiteY34-3266" fmla="*/ 3500463 h 3784177"/>
              <a:gd name="connsiteX35-3267" fmla="*/ 5167992 w 8037833"/>
              <a:gd name="connsiteY35-3268" fmla="*/ 3504085 h 3784177"/>
              <a:gd name="connsiteX36-3269" fmla="*/ 4987020 w 8037833"/>
              <a:gd name="connsiteY36-3270" fmla="*/ 3461263 h 3784177"/>
              <a:gd name="connsiteX37-3271" fmla="*/ 4890003 w 8037833"/>
              <a:gd name="connsiteY37-3272" fmla="*/ 3469874 h 3784177"/>
              <a:gd name="connsiteX38-3273" fmla="*/ 4856654 w 8037833"/>
              <a:gd name="connsiteY38-3274" fmla="*/ 3481880 h 3784177"/>
              <a:gd name="connsiteX39-3275" fmla="*/ 4800711 w 8037833"/>
              <a:gd name="connsiteY39-3276" fmla="*/ 3501441 h 3784177"/>
              <a:gd name="connsiteX40-3277" fmla="*/ 4761569 w 8037833"/>
              <a:gd name="connsiteY40-3278" fmla="*/ 3538103 h 3784177"/>
              <a:gd name="connsiteX41-3279" fmla="*/ 4713734 w 8037833"/>
              <a:gd name="connsiteY41-3280" fmla="*/ 3545724 h 3784177"/>
              <a:gd name="connsiteX42-3281" fmla="*/ 4699169 w 8037833"/>
              <a:gd name="connsiteY42-3282" fmla="*/ 3518988 h 3784177"/>
              <a:gd name="connsiteX43-3283" fmla="*/ 4649120 w 8037833"/>
              <a:gd name="connsiteY43-3284" fmla="*/ 3536392 h 3784177"/>
              <a:gd name="connsiteX44-3285" fmla="*/ 4573578 w 8037833"/>
              <a:gd name="connsiteY44-3286" fmla="*/ 3565923 h 3784177"/>
              <a:gd name="connsiteX45-3287" fmla="*/ 4529117 w 8037833"/>
              <a:gd name="connsiteY45-3288" fmla="*/ 3575592 h 3784177"/>
              <a:gd name="connsiteX46-3289" fmla="*/ 4408641 w 8037833"/>
              <a:gd name="connsiteY46-3290" fmla="*/ 3610000 h 3784177"/>
              <a:gd name="connsiteX47-3291" fmla="*/ 4288710 w 8037833"/>
              <a:gd name="connsiteY47-3292" fmla="*/ 3650556 h 3784177"/>
              <a:gd name="connsiteX48-3293" fmla="*/ 4234393 w 8037833"/>
              <a:gd name="connsiteY48-3294" fmla="*/ 3704576 h 3784177"/>
              <a:gd name="connsiteX49-3295" fmla="*/ 4227541 w 8037833"/>
              <a:gd name="connsiteY49-3296" fmla="*/ 3706978 h 3784177"/>
              <a:gd name="connsiteX50-3297" fmla="*/ 4208725 w 8037833"/>
              <a:gd name="connsiteY50-3298" fmla="*/ 3704841 h 3784177"/>
              <a:gd name="connsiteX51-3299" fmla="*/ 4201632 w 8037833"/>
              <a:gd name="connsiteY51-3300" fmla="*/ 3702602 h 3784177"/>
              <a:gd name="connsiteX52-3301" fmla="*/ 4191289 w 8037833"/>
              <a:gd name="connsiteY52-3302" fmla="*/ 3702380 h 3784177"/>
              <a:gd name="connsiteX53-3303" fmla="*/ 4191039 w 8037833"/>
              <a:gd name="connsiteY53-3304" fmla="*/ 3702831 h 3784177"/>
              <a:gd name="connsiteX54-3305" fmla="*/ 4181340 w 8037833"/>
              <a:gd name="connsiteY54-3306" fmla="*/ 3701729 h 3784177"/>
              <a:gd name="connsiteX55-3307" fmla="*/ 4133816 w 8037833"/>
              <a:gd name="connsiteY55-3308" fmla="*/ 3690565 h 3784177"/>
              <a:gd name="connsiteX56-3309" fmla="*/ 4071732 w 8037833"/>
              <a:gd name="connsiteY56-3310" fmla="*/ 3732513 h 3784177"/>
              <a:gd name="connsiteX57-3311" fmla="*/ 4045924 w 8037833"/>
              <a:gd name="connsiteY57-3312" fmla="*/ 3739404 h 3784177"/>
              <a:gd name="connsiteX58-3313" fmla="*/ 4032171 w 8037833"/>
              <a:gd name="connsiteY58-3314" fmla="*/ 3745523 h 3784177"/>
              <a:gd name="connsiteX59-3315" fmla="*/ 4031335 w 8037833"/>
              <a:gd name="connsiteY59-3316" fmla="*/ 3747479 h 3784177"/>
              <a:gd name="connsiteX60-3317" fmla="*/ 3985774 w 8037833"/>
              <a:gd name="connsiteY60-3318" fmla="*/ 3736547 h 3784177"/>
              <a:gd name="connsiteX61-3319" fmla="*/ 3979769 w 8037833"/>
              <a:gd name="connsiteY61-3320" fmla="*/ 3738769 h 3784177"/>
              <a:gd name="connsiteX62-3321" fmla="*/ 3950014 w 8037833"/>
              <a:gd name="connsiteY62-3322" fmla="*/ 3726942 h 3784177"/>
              <a:gd name="connsiteX63-3323" fmla="*/ 3934671 w 8037833"/>
              <a:gd name="connsiteY63-3324" fmla="*/ 3723339 h 3784177"/>
              <a:gd name="connsiteX64-3325" fmla="*/ 3930274 w 8037833"/>
              <a:gd name="connsiteY64-3326" fmla="*/ 3717148 h 3784177"/>
              <a:gd name="connsiteX65-3327" fmla="*/ 3907660 w 8037833"/>
              <a:gd name="connsiteY65-3328" fmla="*/ 3714456 h 3784177"/>
              <a:gd name="connsiteX66-3329" fmla="*/ 3905087 w 8037833"/>
              <a:gd name="connsiteY66-3330" fmla="*/ 3716098 h 3784177"/>
              <a:gd name="connsiteX67-3331" fmla="*/ 3886347 w 8037833"/>
              <a:gd name="connsiteY67-3332" fmla="*/ 3706620 h 3784177"/>
              <a:gd name="connsiteX68-3333" fmla="*/ 3870533 w 8037833"/>
              <a:gd name="connsiteY68-3334" fmla="*/ 3689905 h 3784177"/>
              <a:gd name="connsiteX69-3335" fmla="*/ 3678563 w 8037833"/>
              <a:gd name="connsiteY69-3336" fmla="*/ 3694486 h 3784177"/>
              <a:gd name="connsiteX70-3337" fmla="*/ 3524121 w 8037833"/>
              <a:gd name="connsiteY70-3338" fmla="*/ 3642736 h 3784177"/>
              <a:gd name="connsiteX71-3339" fmla="*/ 3407752 w 8037833"/>
              <a:gd name="connsiteY71-3340" fmla="*/ 3626590 h 3784177"/>
              <a:gd name="connsiteX72-3341" fmla="*/ 3373519 w 8037833"/>
              <a:gd name="connsiteY72-3342" fmla="*/ 3665785 h 3784177"/>
              <a:gd name="connsiteX73-3343" fmla="*/ 3114267 w 8037833"/>
              <a:gd name="connsiteY73-3344" fmla="*/ 3638983 h 3784177"/>
              <a:gd name="connsiteX74-3345" fmla="*/ 3048270 w 8037833"/>
              <a:gd name="connsiteY74-3346" fmla="*/ 3649949 h 3784177"/>
              <a:gd name="connsiteX75-3347" fmla="*/ 2989722 w 8037833"/>
              <a:gd name="connsiteY75-3348" fmla="*/ 3623230 h 3784177"/>
              <a:gd name="connsiteX76-3349" fmla="*/ 2965734 w 8037833"/>
              <a:gd name="connsiteY76-3350" fmla="*/ 3635676 h 3784177"/>
              <a:gd name="connsiteX77-3351" fmla="*/ 2961603 w 8037833"/>
              <a:gd name="connsiteY77-3352" fmla="*/ 3638221 h 3784177"/>
              <a:gd name="connsiteX78-3353" fmla="*/ 2944959 w 8037833"/>
              <a:gd name="connsiteY78-3354" fmla="*/ 3639723 h 3784177"/>
              <a:gd name="connsiteX79-3355" fmla="*/ 2940402 w 8037833"/>
              <a:gd name="connsiteY79-3356" fmla="*/ 3651000 h 3784177"/>
              <a:gd name="connsiteX80-3357" fmla="*/ 2915449 w 8037833"/>
              <a:gd name="connsiteY80-3358" fmla="*/ 3661039 h 3784177"/>
              <a:gd name="connsiteX81-3359" fmla="*/ 2884777 w 8037833"/>
              <a:gd name="connsiteY81-3360" fmla="*/ 3660775 h 3784177"/>
              <a:gd name="connsiteX82-3361" fmla="*/ 2739034 w 8037833"/>
              <a:gd name="connsiteY82-3362" fmla="*/ 3647396 h 3784177"/>
              <a:gd name="connsiteX83-3363" fmla="*/ 2651827 w 8037833"/>
              <a:gd name="connsiteY83-3364" fmla="*/ 3646306 h 3784177"/>
              <a:gd name="connsiteX84-3365" fmla="*/ 2618680 w 8037833"/>
              <a:gd name="connsiteY84-3366" fmla="*/ 3656755 h 3784177"/>
              <a:gd name="connsiteX85-3367" fmla="*/ 2572404 w 8037833"/>
              <a:gd name="connsiteY85-3368" fmla="*/ 3664043 h 3784177"/>
              <a:gd name="connsiteX86-3369" fmla="*/ 2490721 w 8037833"/>
              <a:gd name="connsiteY86-3370" fmla="*/ 3685313 h 3784177"/>
              <a:gd name="connsiteX87-3371" fmla="*/ 2423704 w 8037833"/>
              <a:gd name="connsiteY87-3372" fmla="*/ 3658079 h 3784177"/>
              <a:gd name="connsiteX88-3373" fmla="*/ 2301172 w 8037833"/>
              <a:gd name="connsiteY88-3374" fmla="*/ 3663053 h 3784177"/>
              <a:gd name="connsiteX89-3375" fmla="*/ 2294102 w 8037833"/>
              <a:gd name="connsiteY89-3376" fmla="*/ 3671151 h 3784177"/>
              <a:gd name="connsiteX90-3377" fmla="*/ 2238966 w 8037833"/>
              <a:gd name="connsiteY90-3378" fmla="*/ 3668777 h 3784177"/>
              <a:gd name="connsiteX91-3379" fmla="*/ 2046240 w 8037833"/>
              <a:gd name="connsiteY91-3380" fmla="*/ 3604535 h 3784177"/>
              <a:gd name="connsiteX92-3381" fmla="*/ 1938480 w 8037833"/>
              <a:gd name="connsiteY92-3382" fmla="*/ 3601439 h 3784177"/>
              <a:gd name="connsiteX93-3383" fmla="*/ 1900166 w 8037833"/>
              <a:gd name="connsiteY93-3384" fmla="*/ 3609358 h 3784177"/>
              <a:gd name="connsiteX94-3385" fmla="*/ 1835976 w 8037833"/>
              <a:gd name="connsiteY94-3386" fmla="*/ 3622065 h 3784177"/>
              <a:gd name="connsiteX95-3387" fmla="*/ 1787830 w 8037833"/>
              <a:gd name="connsiteY95-3388" fmla="*/ 3653768 h 3784177"/>
              <a:gd name="connsiteX96-3389" fmla="*/ 1734224 w 8037833"/>
              <a:gd name="connsiteY96-3390" fmla="*/ 3655593 h 3784177"/>
              <a:gd name="connsiteX97-3391" fmla="*/ 1721989 w 8037833"/>
              <a:gd name="connsiteY97-3392" fmla="*/ 3627298 h 3784177"/>
              <a:gd name="connsiteX98-3393" fmla="*/ 1664576 w 8037833"/>
              <a:gd name="connsiteY98-3394" fmla="*/ 3638572 h 3784177"/>
              <a:gd name="connsiteX99-3395" fmla="*/ 1577459 w 8037833"/>
              <a:gd name="connsiteY99-3396" fmla="*/ 3658824 h 3784177"/>
              <a:gd name="connsiteX100-3397" fmla="*/ 1527269 w 8037833"/>
              <a:gd name="connsiteY100-3398" fmla="*/ 3663088 h 3784177"/>
              <a:gd name="connsiteX101-3399" fmla="*/ 1390118 w 8037833"/>
              <a:gd name="connsiteY101-3400" fmla="*/ 3682789 h 3784177"/>
              <a:gd name="connsiteX102-3401" fmla="*/ 1252698 w 8037833"/>
              <a:gd name="connsiteY102-3402" fmla="*/ 3708662 h 3784177"/>
              <a:gd name="connsiteX103-3403" fmla="*/ 1171039 w 8037833"/>
              <a:gd name="connsiteY103-3404" fmla="*/ 3758642 h 3784177"/>
              <a:gd name="connsiteX104-3405" fmla="*/ 1058106 w 8037833"/>
              <a:gd name="connsiteY104-3406" fmla="*/ 3776166 h 3784177"/>
              <a:gd name="connsiteX105-3407" fmla="*/ 1039167 w 8037833"/>
              <a:gd name="connsiteY105-3408" fmla="*/ 3784177 h 3784177"/>
              <a:gd name="connsiteX106-3409" fmla="*/ 1012958 w 8037833"/>
              <a:gd name="connsiteY106-3410" fmla="*/ 3779206 h 3784177"/>
              <a:gd name="connsiteX107-3411" fmla="*/ 907906 w 8037833"/>
              <a:gd name="connsiteY107-3412" fmla="*/ 3757678 h 3784177"/>
              <a:gd name="connsiteX108-3413" fmla="*/ 825226 w 8037833"/>
              <a:gd name="connsiteY108-3414" fmla="*/ 3726369 h 3784177"/>
              <a:gd name="connsiteX109-3415" fmla="*/ 722264 w 8037833"/>
              <a:gd name="connsiteY109-3416" fmla="*/ 3747612 h 3784177"/>
              <a:gd name="connsiteX110-3417" fmla="*/ 659460 w 8037833"/>
              <a:gd name="connsiteY110-3418" fmla="*/ 3740429 h 3784177"/>
              <a:gd name="connsiteX111-3419" fmla="*/ 556552 w 8037833"/>
              <a:gd name="connsiteY111-3420" fmla="*/ 3697934 h 3784177"/>
              <a:gd name="connsiteX112-3421" fmla="*/ 421042 w 8037833"/>
              <a:gd name="connsiteY112-3422" fmla="*/ 3709912 h 3784177"/>
              <a:gd name="connsiteX113-3423" fmla="*/ 393295 w 8037833"/>
              <a:gd name="connsiteY113-3424" fmla="*/ 3753097 h 3784177"/>
              <a:gd name="connsiteX114-3425" fmla="*/ 355918 w 8037833"/>
              <a:gd name="connsiteY114-3426" fmla="*/ 3779172 h 3784177"/>
              <a:gd name="connsiteX115-3427" fmla="*/ 339711 w 8037833"/>
              <a:gd name="connsiteY115-3428" fmla="*/ 3718242 h 3784177"/>
              <a:gd name="connsiteX116-3429" fmla="*/ 222239 w 8037833"/>
              <a:gd name="connsiteY116-3430" fmla="*/ 3672335 h 3784177"/>
              <a:gd name="connsiteX117-3431" fmla="*/ 163578 w 8037833"/>
              <a:gd name="connsiteY117-3432" fmla="*/ 3656292 h 3784177"/>
              <a:gd name="connsiteX118-3433" fmla="*/ 72220 w 8037833"/>
              <a:gd name="connsiteY118-3434" fmla="*/ 3645272 h 3784177"/>
              <a:gd name="connsiteX119-3435" fmla="*/ 44395 w 8037833"/>
              <a:gd name="connsiteY119-3436" fmla="*/ 3639455 h 3784177"/>
              <a:gd name="connsiteX120-3437" fmla="*/ 1962 w 8037833"/>
              <a:gd name="connsiteY120-3438" fmla="*/ 3635948 h 3784177"/>
              <a:gd name="connsiteX121-3439" fmla="*/ 0 w 8037833"/>
              <a:gd name="connsiteY121-3440" fmla="*/ 3635261 h 3784177"/>
              <a:gd name="connsiteX122-3441" fmla="*/ 0 w 8037833"/>
              <a:gd name="connsiteY122-3442" fmla="*/ 12763 h 3784177"/>
              <a:gd name="connsiteX0-3443" fmla="*/ 0 w 8037833"/>
              <a:gd name="connsiteY0-3444" fmla="*/ 12763 h 3784177"/>
              <a:gd name="connsiteX1-3445" fmla="*/ 8037833 w 8037833"/>
              <a:gd name="connsiteY1-3446" fmla="*/ 0 h 3784177"/>
              <a:gd name="connsiteX2-3447" fmla="*/ 8037833 w 8037833"/>
              <a:gd name="connsiteY2-3448" fmla="*/ 3123098 h 3784177"/>
              <a:gd name="connsiteX3-3449" fmla="*/ 8034343 w 8037833"/>
              <a:gd name="connsiteY3-3450" fmla="*/ 3122573 h 3784177"/>
              <a:gd name="connsiteX4-3451" fmla="*/ 7877229 w 8037833"/>
              <a:gd name="connsiteY4-3452" fmla="*/ 3143819 h 3784177"/>
              <a:gd name="connsiteX5-3453" fmla="*/ 7752740 w 8037833"/>
              <a:gd name="connsiteY5-3454" fmla="*/ 3181149 h 3784177"/>
              <a:gd name="connsiteX6-3455" fmla="*/ 7588760 w 8037833"/>
              <a:gd name="connsiteY6-3456" fmla="*/ 3183782 h 3784177"/>
              <a:gd name="connsiteX7-3457" fmla="*/ 7351256 w 8037833"/>
              <a:gd name="connsiteY7-3458" fmla="*/ 3276296 h 3784177"/>
              <a:gd name="connsiteX8-3459" fmla="*/ 7241630 w 8037833"/>
              <a:gd name="connsiteY8-3460" fmla="*/ 3258619 h 3784177"/>
              <a:gd name="connsiteX9-3461" fmla="*/ 7197338 w 8037833"/>
              <a:gd name="connsiteY9-3462" fmla="*/ 3224751 h 3784177"/>
              <a:gd name="connsiteX10-3463" fmla="*/ 7180777 w 8037833"/>
              <a:gd name="connsiteY10-3464" fmla="*/ 3222826 h 3784177"/>
              <a:gd name="connsiteX11-3465" fmla="*/ 7146896 w 8037833"/>
              <a:gd name="connsiteY11-3466" fmla="*/ 3256975 h 3784177"/>
              <a:gd name="connsiteX12-3467" fmla="*/ 7101771 w 8037833"/>
              <a:gd name="connsiteY12-3468" fmla="*/ 3257015 h 3784177"/>
              <a:gd name="connsiteX13-3469" fmla="*/ 7047844 w 8037833"/>
              <a:gd name="connsiteY13-3470" fmla="*/ 3303791 h 3784177"/>
              <a:gd name="connsiteX14-3471" fmla="*/ 6912506 w 8037833"/>
              <a:gd name="connsiteY14-3472" fmla="*/ 3361478 h 3784177"/>
              <a:gd name="connsiteX15-3473" fmla="*/ 6819463 w 8037833"/>
              <a:gd name="connsiteY15-3474" fmla="*/ 3368624 h 3784177"/>
              <a:gd name="connsiteX16-3475" fmla="*/ 6797198 w 8037833"/>
              <a:gd name="connsiteY16-3476" fmla="*/ 3378256 h 3784177"/>
              <a:gd name="connsiteX17-3477" fmla="*/ 6718286 w 8037833"/>
              <a:gd name="connsiteY17-3478" fmla="*/ 3382997 h 3784177"/>
              <a:gd name="connsiteX18-3479" fmla="*/ 6609242 w 8037833"/>
              <a:gd name="connsiteY18-3480" fmla="*/ 3355040 h 3784177"/>
              <a:gd name="connsiteX19-3481" fmla="*/ 6462092 w 8037833"/>
              <a:gd name="connsiteY19-3482" fmla="*/ 3373529 h 3784177"/>
              <a:gd name="connsiteX20-3483" fmla="*/ 6303479 w 8037833"/>
              <a:gd name="connsiteY20-3484" fmla="*/ 3319842 h 3784177"/>
              <a:gd name="connsiteX21-3485" fmla="*/ 6210639 w 8037833"/>
              <a:gd name="connsiteY21-3486" fmla="*/ 3335546 h 3784177"/>
              <a:gd name="connsiteX22-3487" fmla="*/ 6111718 w 8037833"/>
              <a:gd name="connsiteY22-3488" fmla="*/ 3357536 h 3784177"/>
              <a:gd name="connsiteX23-3489" fmla="*/ 5949057 w 8037833"/>
              <a:gd name="connsiteY23-3490" fmla="*/ 3379652 h 3784177"/>
              <a:gd name="connsiteX24-3491" fmla="*/ 5891274 w 8037833"/>
              <a:gd name="connsiteY24-3492" fmla="*/ 3397681 h 3784177"/>
              <a:gd name="connsiteX25-3493" fmla="*/ 5835383 w 8037833"/>
              <a:gd name="connsiteY25-3494" fmla="*/ 3377529 h 3784177"/>
              <a:gd name="connsiteX26-3495" fmla="*/ 5746050 w 8037833"/>
              <a:gd name="connsiteY26-3496" fmla="*/ 3426142 h 3784177"/>
              <a:gd name="connsiteX27-3497" fmla="*/ 5613670 w 8037833"/>
              <a:gd name="connsiteY27-3498" fmla="*/ 3428671 h 3784177"/>
              <a:gd name="connsiteX28-3499" fmla="*/ 5535334 w 8037833"/>
              <a:gd name="connsiteY28-3500" fmla="*/ 3437044 h 3784177"/>
              <a:gd name="connsiteX29-3501" fmla="*/ 5506940 w 8037833"/>
              <a:gd name="connsiteY29-3502" fmla="*/ 3450999 h 3784177"/>
              <a:gd name="connsiteX30-3503" fmla="*/ 5466372 w 8037833"/>
              <a:gd name="connsiteY30-3504" fmla="*/ 3463245 h 3784177"/>
              <a:gd name="connsiteX31-3505" fmla="*/ 5395833 w 8037833"/>
              <a:gd name="connsiteY31-3506" fmla="*/ 3493194 h 3784177"/>
              <a:gd name="connsiteX32-3507" fmla="*/ 5299224 w 8037833"/>
              <a:gd name="connsiteY32-3508" fmla="*/ 3518930 h 3784177"/>
              <a:gd name="connsiteX33-3509" fmla="*/ 5223043 w 8037833"/>
              <a:gd name="connsiteY33-3510" fmla="*/ 3491664 h 3784177"/>
              <a:gd name="connsiteX34-3511" fmla="*/ 5217733 w 8037833"/>
              <a:gd name="connsiteY34-3512" fmla="*/ 3500463 h 3784177"/>
              <a:gd name="connsiteX35-3513" fmla="*/ 5167992 w 8037833"/>
              <a:gd name="connsiteY35-3514" fmla="*/ 3504085 h 3784177"/>
              <a:gd name="connsiteX36-3515" fmla="*/ 4987020 w 8037833"/>
              <a:gd name="connsiteY36-3516" fmla="*/ 3461263 h 3784177"/>
              <a:gd name="connsiteX37-3517" fmla="*/ 4890003 w 8037833"/>
              <a:gd name="connsiteY37-3518" fmla="*/ 3469874 h 3784177"/>
              <a:gd name="connsiteX38-3519" fmla="*/ 4856654 w 8037833"/>
              <a:gd name="connsiteY38-3520" fmla="*/ 3481880 h 3784177"/>
              <a:gd name="connsiteX39-3521" fmla="*/ 4800711 w 8037833"/>
              <a:gd name="connsiteY39-3522" fmla="*/ 3501441 h 3784177"/>
              <a:gd name="connsiteX40-3523" fmla="*/ 4761569 w 8037833"/>
              <a:gd name="connsiteY40-3524" fmla="*/ 3538103 h 3784177"/>
              <a:gd name="connsiteX41-3525" fmla="*/ 4713734 w 8037833"/>
              <a:gd name="connsiteY41-3526" fmla="*/ 3545724 h 3784177"/>
              <a:gd name="connsiteX42-3527" fmla="*/ 4699169 w 8037833"/>
              <a:gd name="connsiteY42-3528" fmla="*/ 3518988 h 3784177"/>
              <a:gd name="connsiteX43-3529" fmla="*/ 4649120 w 8037833"/>
              <a:gd name="connsiteY43-3530" fmla="*/ 3536392 h 3784177"/>
              <a:gd name="connsiteX44-3531" fmla="*/ 4573578 w 8037833"/>
              <a:gd name="connsiteY44-3532" fmla="*/ 3565923 h 3784177"/>
              <a:gd name="connsiteX45-3533" fmla="*/ 4529117 w 8037833"/>
              <a:gd name="connsiteY45-3534" fmla="*/ 3575592 h 3784177"/>
              <a:gd name="connsiteX46-3535" fmla="*/ 4408641 w 8037833"/>
              <a:gd name="connsiteY46-3536" fmla="*/ 3610000 h 3784177"/>
              <a:gd name="connsiteX47-3537" fmla="*/ 4288710 w 8037833"/>
              <a:gd name="connsiteY47-3538" fmla="*/ 3650556 h 3784177"/>
              <a:gd name="connsiteX48-3539" fmla="*/ 4234393 w 8037833"/>
              <a:gd name="connsiteY48-3540" fmla="*/ 3704576 h 3784177"/>
              <a:gd name="connsiteX49-3541" fmla="*/ 4227541 w 8037833"/>
              <a:gd name="connsiteY49-3542" fmla="*/ 3706978 h 3784177"/>
              <a:gd name="connsiteX50-3543" fmla="*/ 4208725 w 8037833"/>
              <a:gd name="connsiteY50-3544" fmla="*/ 3704841 h 3784177"/>
              <a:gd name="connsiteX51-3545" fmla="*/ 4201632 w 8037833"/>
              <a:gd name="connsiteY51-3546" fmla="*/ 3702602 h 3784177"/>
              <a:gd name="connsiteX52-3547" fmla="*/ 4191289 w 8037833"/>
              <a:gd name="connsiteY52-3548" fmla="*/ 3702380 h 3784177"/>
              <a:gd name="connsiteX53-3549" fmla="*/ 4191039 w 8037833"/>
              <a:gd name="connsiteY53-3550" fmla="*/ 3702831 h 3784177"/>
              <a:gd name="connsiteX54-3551" fmla="*/ 4181340 w 8037833"/>
              <a:gd name="connsiteY54-3552" fmla="*/ 3701729 h 3784177"/>
              <a:gd name="connsiteX55-3553" fmla="*/ 4133816 w 8037833"/>
              <a:gd name="connsiteY55-3554" fmla="*/ 3690565 h 3784177"/>
              <a:gd name="connsiteX56-3555" fmla="*/ 4071732 w 8037833"/>
              <a:gd name="connsiteY56-3556" fmla="*/ 3732513 h 3784177"/>
              <a:gd name="connsiteX57-3557" fmla="*/ 4045924 w 8037833"/>
              <a:gd name="connsiteY57-3558" fmla="*/ 3739404 h 3784177"/>
              <a:gd name="connsiteX58-3559" fmla="*/ 4032171 w 8037833"/>
              <a:gd name="connsiteY58-3560" fmla="*/ 3745523 h 3784177"/>
              <a:gd name="connsiteX59-3561" fmla="*/ 4031335 w 8037833"/>
              <a:gd name="connsiteY59-3562" fmla="*/ 3747479 h 3784177"/>
              <a:gd name="connsiteX60-3563" fmla="*/ 3985774 w 8037833"/>
              <a:gd name="connsiteY60-3564" fmla="*/ 3736547 h 3784177"/>
              <a:gd name="connsiteX61-3565" fmla="*/ 3979769 w 8037833"/>
              <a:gd name="connsiteY61-3566" fmla="*/ 3738769 h 3784177"/>
              <a:gd name="connsiteX62-3567" fmla="*/ 3950014 w 8037833"/>
              <a:gd name="connsiteY62-3568" fmla="*/ 3726942 h 3784177"/>
              <a:gd name="connsiteX63-3569" fmla="*/ 3934671 w 8037833"/>
              <a:gd name="connsiteY63-3570" fmla="*/ 3723339 h 3784177"/>
              <a:gd name="connsiteX64-3571" fmla="*/ 3930274 w 8037833"/>
              <a:gd name="connsiteY64-3572" fmla="*/ 3717148 h 3784177"/>
              <a:gd name="connsiteX65-3573" fmla="*/ 3907660 w 8037833"/>
              <a:gd name="connsiteY65-3574" fmla="*/ 3714456 h 3784177"/>
              <a:gd name="connsiteX66-3575" fmla="*/ 3905087 w 8037833"/>
              <a:gd name="connsiteY66-3576" fmla="*/ 3716098 h 3784177"/>
              <a:gd name="connsiteX67-3577" fmla="*/ 3886347 w 8037833"/>
              <a:gd name="connsiteY67-3578" fmla="*/ 3706620 h 3784177"/>
              <a:gd name="connsiteX68-3579" fmla="*/ 3870533 w 8037833"/>
              <a:gd name="connsiteY68-3580" fmla="*/ 3689905 h 3784177"/>
              <a:gd name="connsiteX69-3581" fmla="*/ 3678563 w 8037833"/>
              <a:gd name="connsiteY69-3582" fmla="*/ 3694486 h 3784177"/>
              <a:gd name="connsiteX70-3583" fmla="*/ 3524121 w 8037833"/>
              <a:gd name="connsiteY70-3584" fmla="*/ 3642736 h 3784177"/>
              <a:gd name="connsiteX71-3585" fmla="*/ 3407752 w 8037833"/>
              <a:gd name="connsiteY71-3586" fmla="*/ 3626590 h 3784177"/>
              <a:gd name="connsiteX72-3587" fmla="*/ 3373519 w 8037833"/>
              <a:gd name="connsiteY72-3588" fmla="*/ 3665785 h 3784177"/>
              <a:gd name="connsiteX73-3589" fmla="*/ 3114267 w 8037833"/>
              <a:gd name="connsiteY73-3590" fmla="*/ 3638983 h 3784177"/>
              <a:gd name="connsiteX74-3591" fmla="*/ 3048270 w 8037833"/>
              <a:gd name="connsiteY74-3592" fmla="*/ 3649949 h 3784177"/>
              <a:gd name="connsiteX75-3593" fmla="*/ 2989722 w 8037833"/>
              <a:gd name="connsiteY75-3594" fmla="*/ 3623230 h 3784177"/>
              <a:gd name="connsiteX76-3595" fmla="*/ 2965734 w 8037833"/>
              <a:gd name="connsiteY76-3596" fmla="*/ 3635676 h 3784177"/>
              <a:gd name="connsiteX77-3597" fmla="*/ 2961603 w 8037833"/>
              <a:gd name="connsiteY77-3598" fmla="*/ 3638221 h 3784177"/>
              <a:gd name="connsiteX78-3599" fmla="*/ 2944959 w 8037833"/>
              <a:gd name="connsiteY78-3600" fmla="*/ 3639723 h 3784177"/>
              <a:gd name="connsiteX79-3601" fmla="*/ 2940402 w 8037833"/>
              <a:gd name="connsiteY79-3602" fmla="*/ 3651000 h 3784177"/>
              <a:gd name="connsiteX80-3603" fmla="*/ 2915449 w 8037833"/>
              <a:gd name="connsiteY80-3604" fmla="*/ 3661039 h 3784177"/>
              <a:gd name="connsiteX81-3605" fmla="*/ 2884777 w 8037833"/>
              <a:gd name="connsiteY81-3606" fmla="*/ 3660775 h 3784177"/>
              <a:gd name="connsiteX82-3607" fmla="*/ 2739034 w 8037833"/>
              <a:gd name="connsiteY82-3608" fmla="*/ 3647396 h 3784177"/>
              <a:gd name="connsiteX83-3609" fmla="*/ 2651827 w 8037833"/>
              <a:gd name="connsiteY83-3610" fmla="*/ 3646306 h 3784177"/>
              <a:gd name="connsiteX84-3611" fmla="*/ 2618680 w 8037833"/>
              <a:gd name="connsiteY84-3612" fmla="*/ 3656755 h 3784177"/>
              <a:gd name="connsiteX85-3613" fmla="*/ 2572404 w 8037833"/>
              <a:gd name="connsiteY85-3614" fmla="*/ 3664043 h 3784177"/>
              <a:gd name="connsiteX86-3615" fmla="*/ 2490721 w 8037833"/>
              <a:gd name="connsiteY86-3616" fmla="*/ 3685313 h 3784177"/>
              <a:gd name="connsiteX87-3617" fmla="*/ 2423704 w 8037833"/>
              <a:gd name="connsiteY87-3618" fmla="*/ 3658079 h 3784177"/>
              <a:gd name="connsiteX88-3619" fmla="*/ 2301172 w 8037833"/>
              <a:gd name="connsiteY88-3620" fmla="*/ 3663053 h 3784177"/>
              <a:gd name="connsiteX89-3621" fmla="*/ 2294102 w 8037833"/>
              <a:gd name="connsiteY89-3622" fmla="*/ 3671151 h 3784177"/>
              <a:gd name="connsiteX90-3623" fmla="*/ 2238966 w 8037833"/>
              <a:gd name="connsiteY90-3624" fmla="*/ 3668777 h 3784177"/>
              <a:gd name="connsiteX91-3625" fmla="*/ 2046240 w 8037833"/>
              <a:gd name="connsiteY91-3626" fmla="*/ 3604535 h 3784177"/>
              <a:gd name="connsiteX92-3627" fmla="*/ 1938480 w 8037833"/>
              <a:gd name="connsiteY92-3628" fmla="*/ 3601439 h 3784177"/>
              <a:gd name="connsiteX93-3629" fmla="*/ 1900166 w 8037833"/>
              <a:gd name="connsiteY93-3630" fmla="*/ 3609358 h 3784177"/>
              <a:gd name="connsiteX94-3631" fmla="*/ 1835976 w 8037833"/>
              <a:gd name="connsiteY94-3632" fmla="*/ 3622065 h 3784177"/>
              <a:gd name="connsiteX95-3633" fmla="*/ 1787830 w 8037833"/>
              <a:gd name="connsiteY95-3634" fmla="*/ 3653768 h 3784177"/>
              <a:gd name="connsiteX96-3635" fmla="*/ 1734224 w 8037833"/>
              <a:gd name="connsiteY96-3636" fmla="*/ 3655593 h 3784177"/>
              <a:gd name="connsiteX97-3637" fmla="*/ 1721989 w 8037833"/>
              <a:gd name="connsiteY97-3638" fmla="*/ 3627298 h 3784177"/>
              <a:gd name="connsiteX98-3639" fmla="*/ 1664576 w 8037833"/>
              <a:gd name="connsiteY98-3640" fmla="*/ 3638572 h 3784177"/>
              <a:gd name="connsiteX99-3641" fmla="*/ 1577459 w 8037833"/>
              <a:gd name="connsiteY99-3642" fmla="*/ 3658824 h 3784177"/>
              <a:gd name="connsiteX100-3643" fmla="*/ 1527269 w 8037833"/>
              <a:gd name="connsiteY100-3644" fmla="*/ 3663088 h 3784177"/>
              <a:gd name="connsiteX101-3645" fmla="*/ 1390118 w 8037833"/>
              <a:gd name="connsiteY101-3646" fmla="*/ 3682789 h 3784177"/>
              <a:gd name="connsiteX102-3647" fmla="*/ 1252698 w 8037833"/>
              <a:gd name="connsiteY102-3648" fmla="*/ 3708662 h 3784177"/>
              <a:gd name="connsiteX103-3649" fmla="*/ 1171039 w 8037833"/>
              <a:gd name="connsiteY103-3650" fmla="*/ 3758642 h 3784177"/>
              <a:gd name="connsiteX104-3651" fmla="*/ 1058106 w 8037833"/>
              <a:gd name="connsiteY104-3652" fmla="*/ 3776166 h 3784177"/>
              <a:gd name="connsiteX105-3653" fmla="*/ 1039167 w 8037833"/>
              <a:gd name="connsiteY105-3654" fmla="*/ 3784177 h 3784177"/>
              <a:gd name="connsiteX106-3655" fmla="*/ 1012958 w 8037833"/>
              <a:gd name="connsiteY106-3656" fmla="*/ 3779206 h 3784177"/>
              <a:gd name="connsiteX107-3657" fmla="*/ 907906 w 8037833"/>
              <a:gd name="connsiteY107-3658" fmla="*/ 3757678 h 3784177"/>
              <a:gd name="connsiteX108-3659" fmla="*/ 825226 w 8037833"/>
              <a:gd name="connsiteY108-3660" fmla="*/ 3726369 h 3784177"/>
              <a:gd name="connsiteX109-3661" fmla="*/ 722264 w 8037833"/>
              <a:gd name="connsiteY109-3662" fmla="*/ 3747612 h 3784177"/>
              <a:gd name="connsiteX110-3663" fmla="*/ 659460 w 8037833"/>
              <a:gd name="connsiteY110-3664" fmla="*/ 3740429 h 3784177"/>
              <a:gd name="connsiteX111-3665" fmla="*/ 556552 w 8037833"/>
              <a:gd name="connsiteY111-3666" fmla="*/ 3697934 h 3784177"/>
              <a:gd name="connsiteX112-3667" fmla="*/ 421042 w 8037833"/>
              <a:gd name="connsiteY112-3668" fmla="*/ 3709912 h 3784177"/>
              <a:gd name="connsiteX113-3669" fmla="*/ 393295 w 8037833"/>
              <a:gd name="connsiteY113-3670" fmla="*/ 3753097 h 3784177"/>
              <a:gd name="connsiteX114-3671" fmla="*/ 355918 w 8037833"/>
              <a:gd name="connsiteY114-3672" fmla="*/ 3779172 h 3784177"/>
              <a:gd name="connsiteX115-3673" fmla="*/ 339711 w 8037833"/>
              <a:gd name="connsiteY115-3674" fmla="*/ 3718242 h 3784177"/>
              <a:gd name="connsiteX116-3675" fmla="*/ 222239 w 8037833"/>
              <a:gd name="connsiteY116-3676" fmla="*/ 3672335 h 3784177"/>
              <a:gd name="connsiteX117-3677" fmla="*/ 163578 w 8037833"/>
              <a:gd name="connsiteY117-3678" fmla="*/ 3656292 h 3784177"/>
              <a:gd name="connsiteX118-3679" fmla="*/ 72220 w 8037833"/>
              <a:gd name="connsiteY118-3680" fmla="*/ 3645272 h 3784177"/>
              <a:gd name="connsiteX119-3681" fmla="*/ 44395 w 8037833"/>
              <a:gd name="connsiteY119-3682" fmla="*/ 3639455 h 3784177"/>
              <a:gd name="connsiteX120-3683" fmla="*/ 1962 w 8037833"/>
              <a:gd name="connsiteY120-3684" fmla="*/ 3635948 h 3784177"/>
              <a:gd name="connsiteX121-3685" fmla="*/ 0 w 8037833"/>
              <a:gd name="connsiteY121-3686" fmla="*/ 3635261 h 3784177"/>
              <a:gd name="connsiteX122-3687" fmla="*/ 0 w 8037833"/>
              <a:gd name="connsiteY122-3688" fmla="*/ 12763 h 3784177"/>
              <a:gd name="connsiteX0-3689" fmla="*/ 0 w 8037833"/>
              <a:gd name="connsiteY0-3690" fmla="*/ 12763 h 3784177"/>
              <a:gd name="connsiteX1-3691" fmla="*/ 8037833 w 8037833"/>
              <a:gd name="connsiteY1-3692" fmla="*/ 0 h 3784177"/>
              <a:gd name="connsiteX2-3693" fmla="*/ 8037833 w 8037833"/>
              <a:gd name="connsiteY2-3694" fmla="*/ 3123098 h 3784177"/>
              <a:gd name="connsiteX3-3695" fmla="*/ 8034343 w 8037833"/>
              <a:gd name="connsiteY3-3696" fmla="*/ 3122573 h 3784177"/>
              <a:gd name="connsiteX4-3697" fmla="*/ 7877229 w 8037833"/>
              <a:gd name="connsiteY4-3698" fmla="*/ 3143819 h 3784177"/>
              <a:gd name="connsiteX5-3699" fmla="*/ 7752740 w 8037833"/>
              <a:gd name="connsiteY5-3700" fmla="*/ 3181149 h 3784177"/>
              <a:gd name="connsiteX6-3701" fmla="*/ 7588760 w 8037833"/>
              <a:gd name="connsiteY6-3702" fmla="*/ 3183782 h 3784177"/>
              <a:gd name="connsiteX7-3703" fmla="*/ 7351256 w 8037833"/>
              <a:gd name="connsiteY7-3704" fmla="*/ 3276296 h 3784177"/>
              <a:gd name="connsiteX8-3705" fmla="*/ 7241630 w 8037833"/>
              <a:gd name="connsiteY8-3706" fmla="*/ 3258619 h 3784177"/>
              <a:gd name="connsiteX9-3707" fmla="*/ 7197338 w 8037833"/>
              <a:gd name="connsiteY9-3708" fmla="*/ 3224751 h 3784177"/>
              <a:gd name="connsiteX10-3709" fmla="*/ 7180777 w 8037833"/>
              <a:gd name="connsiteY10-3710" fmla="*/ 3222826 h 3784177"/>
              <a:gd name="connsiteX11-3711" fmla="*/ 7146896 w 8037833"/>
              <a:gd name="connsiteY11-3712" fmla="*/ 3256975 h 3784177"/>
              <a:gd name="connsiteX12-3713" fmla="*/ 7101771 w 8037833"/>
              <a:gd name="connsiteY12-3714" fmla="*/ 3257015 h 3784177"/>
              <a:gd name="connsiteX13-3715" fmla="*/ 7047844 w 8037833"/>
              <a:gd name="connsiteY13-3716" fmla="*/ 3303791 h 3784177"/>
              <a:gd name="connsiteX14-3717" fmla="*/ 6912506 w 8037833"/>
              <a:gd name="connsiteY14-3718" fmla="*/ 3361478 h 3784177"/>
              <a:gd name="connsiteX15-3719" fmla="*/ 6819463 w 8037833"/>
              <a:gd name="connsiteY15-3720" fmla="*/ 3368624 h 3784177"/>
              <a:gd name="connsiteX16-3721" fmla="*/ 6797198 w 8037833"/>
              <a:gd name="connsiteY16-3722" fmla="*/ 3378256 h 3784177"/>
              <a:gd name="connsiteX17-3723" fmla="*/ 6718286 w 8037833"/>
              <a:gd name="connsiteY17-3724" fmla="*/ 3382997 h 3784177"/>
              <a:gd name="connsiteX18-3725" fmla="*/ 6609242 w 8037833"/>
              <a:gd name="connsiteY18-3726" fmla="*/ 3355040 h 3784177"/>
              <a:gd name="connsiteX19-3727" fmla="*/ 6462092 w 8037833"/>
              <a:gd name="connsiteY19-3728" fmla="*/ 3373529 h 3784177"/>
              <a:gd name="connsiteX20-3729" fmla="*/ 6303479 w 8037833"/>
              <a:gd name="connsiteY20-3730" fmla="*/ 3319842 h 3784177"/>
              <a:gd name="connsiteX21-3731" fmla="*/ 6210639 w 8037833"/>
              <a:gd name="connsiteY21-3732" fmla="*/ 3335546 h 3784177"/>
              <a:gd name="connsiteX22-3733" fmla="*/ 6111718 w 8037833"/>
              <a:gd name="connsiteY22-3734" fmla="*/ 3357536 h 3784177"/>
              <a:gd name="connsiteX23-3735" fmla="*/ 5949057 w 8037833"/>
              <a:gd name="connsiteY23-3736" fmla="*/ 3379652 h 3784177"/>
              <a:gd name="connsiteX24-3737" fmla="*/ 5891274 w 8037833"/>
              <a:gd name="connsiteY24-3738" fmla="*/ 3397681 h 3784177"/>
              <a:gd name="connsiteX25-3739" fmla="*/ 5835383 w 8037833"/>
              <a:gd name="connsiteY25-3740" fmla="*/ 3377529 h 3784177"/>
              <a:gd name="connsiteX26-3741" fmla="*/ 5746050 w 8037833"/>
              <a:gd name="connsiteY26-3742" fmla="*/ 3426142 h 3784177"/>
              <a:gd name="connsiteX27-3743" fmla="*/ 5613670 w 8037833"/>
              <a:gd name="connsiteY27-3744" fmla="*/ 3428671 h 3784177"/>
              <a:gd name="connsiteX28-3745" fmla="*/ 5535334 w 8037833"/>
              <a:gd name="connsiteY28-3746" fmla="*/ 3437044 h 3784177"/>
              <a:gd name="connsiteX29-3747" fmla="*/ 5506940 w 8037833"/>
              <a:gd name="connsiteY29-3748" fmla="*/ 3450999 h 3784177"/>
              <a:gd name="connsiteX30-3749" fmla="*/ 5466372 w 8037833"/>
              <a:gd name="connsiteY30-3750" fmla="*/ 3463245 h 3784177"/>
              <a:gd name="connsiteX31-3751" fmla="*/ 5395833 w 8037833"/>
              <a:gd name="connsiteY31-3752" fmla="*/ 3493194 h 3784177"/>
              <a:gd name="connsiteX32-3753" fmla="*/ 5299224 w 8037833"/>
              <a:gd name="connsiteY32-3754" fmla="*/ 3518930 h 3784177"/>
              <a:gd name="connsiteX33-3755" fmla="*/ 5223043 w 8037833"/>
              <a:gd name="connsiteY33-3756" fmla="*/ 3491664 h 3784177"/>
              <a:gd name="connsiteX34-3757" fmla="*/ 5217733 w 8037833"/>
              <a:gd name="connsiteY34-3758" fmla="*/ 3500463 h 3784177"/>
              <a:gd name="connsiteX35-3759" fmla="*/ 5167992 w 8037833"/>
              <a:gd name="connsiteY35-3760" fmla="*/ 3504085 h 3784177"/>
              <a:gd name="connsiteX36-3761" fmla="*/ 4987020 w 8037833"/>
              <a:gd name="connsiteY36-3762" fmla="*/ 3461263 h 3784177"/>
              <a:gd name="connsiteX37-3763" fmla="*/ 4890003 w 8037833"/>
              <a:gd name="connsiteY37-3764" fmla="*/ 3469874 h 3784177"/>
              <a:gd name="connsiteX38-3765" fmla="*/ 4856654 w 8037833"/>
              <a:gd name="connsiteY38-3766" fmla="*/ 3481880 h 3784177"/>
              <a:gd name="connsiteX39-3767" fmla="*/ 4800711 w 8037833"/>
              <a:gd name="connsiteY39-3768" fmla="*/ 3501441 h 3784177"/>
              <a:gd name="connsiteX40-3769" fmla="*/ 4761569 w 8037833"/>
              <a:gd name="connsiteY40-3770" fmla="*/ 3538103 h 3784177"/>
              <a:gd name="connsiteX41-3771" fmla="*/ 4713734 w 8037833"/>
              <a:gd name="connsiteY41-3772" fmla="*/ 3545724 h 3784177"/>
              <a:gd name="connsiteX42-3773" fmla="*/ 4699169 w 8037833"/>
              <a:gd name="connsiteY42-3774" fmla="*/ 3518988 h 3784177"/>
              <a:gd name="connsiteX43-3775" fmla="*/ 4649120 w 8037833"/>
              <a:gd name="connsiteY43-3776" fmla="*/ 3536392 h 3784177"/>
              <a:gd name="connsiteX44-3777" fmla="*/ 4573578 w 8037833"/>
              <a:gd name="connsiteY44-3778" fmla="*/ 3565923 h 3784177"/>
              <a:gd name="connsiteX45-3779" fmla="*/ 4529117 w 8037833"/>
              <a:gd name="connsiteY45-3780" fmla="*/ 3575592 h 3784177"/>
              <a:gd name="connsiteX46-3781" fmla="*/ 4408641 w 8037833"/>
              <a:gd name="connsiteY46-3782" fmla="*/ 3610000 h 3784177"/>
              <a:gd name="connsiteX47-3783" fmla="*/ 4234393 w 8037833"/>
              <a:gd name="connsiteY47-3784" fmla="*/ 3704576 h 3784177"/>
              <a:gd name="connsiteX48-3785" fmla="*/ 4227541 w 8037833"/>
              <a:gd name="connsiteY48-3786" fmla="*/ 3706978 h 3784177"/>
              <a:gd name="connsiteX49-3787" fmla="*/ 4208725 w 8037833"/>
              <a:gd name="connsiteY49-3788" fmla="*/ 3704841 h 3784177"/>
              <a:gd name="connsiteX50-3789" fmla="*/ 4201632 w 8037833"/>
              <a:gd name="connsiteY50-3790" fmla="*/ 3702602 h 3784177"/>
              <a:gd name="connsiteX51-3791" fmla="*/ 4191289 w 8037833"/>
              <a:gd name="connsiteY51-3792" fmla="*/ 3702380 h 3784177"/>
              <a:gd name="connsiteX52-3793" fmla="*/ 4191039 w 8037833"/>
              <a:gd name="connsiteY52-3794" fmla="*/ 3702831 h 3784177"/>
              <a:gd name="connsiteX53-3795" fmla="*/ 4181340 w 8037833"/>
              <a:gd name="connsiteY53-3796" fmla="*/ 3701729 h 3784177"/>
              <a:gd name="connsiteX54-3797" fmla="*/ 4133816 w 8037833"/>
              <a:gd name="connsiteY54-3798" fmla="*/ 3690565 h 3784177"/>
              <a:gd name="connsiteX55-3799" fmla="*/ 4071732 w 8037833"/>
              <a:gd name="connsiteY55-3800" fmla="*/ 3732513 h 3784177"/>
              <a:gd name="connsiteX56-3801" fmla="*/ 4045924 w 8037833"/>
              <a:gd name="connsiteY56-3802" fmla="*/ 3739404 h 3784177"/>
              <a:gd name="connsiteX57-3803" fmla="*/ 4032171 w 8037833"/>
              <a:gd name="connsiteY57-3804" fmla="*/ 3745523 h 3784177"/>
              <a:gd name="connsiteX58-3805" fmla="*/ 4031335 w 8037833"/>
              <a:gd name="connsiteY58-3806" fmla="*/ 3747479 h 3784177"/>
              <a:gd name="connsiteX59-3807" fmla="*/ 3985774 w 8037833"/>
              <a:gd name="connsiteY59-3808" fmla="*/ 3736547 h 3784177"/>
              <a:gd name="connsiteX60-3809" fmla="*/ 3979769 w 8037833"/>
              <a:gd name="connsiteY60-3810" fmla="*/ 3738769 h 3784177"/>
              <a:gd name="connsiteX61-3811" fmla="*/ 3950014 w 8037833"/>
              <a:gd name="connsiteY61-3812" fmla="*/ 3726942 h 3784177"/>
              <a:gd name="connsiteX62-3813" fmla="*/ 3934671 w 8037833"/>
              <a:gd name="connsiteY62-3814" fmla="*/ 3723339 h 3784177"/>
              <a:gd name="connsiteX63-3815" fmla="*/ 3930274 w 8037833"/>
              <a:gd name="connsiteY63-3816" fmla="*/ 3717148 h 3784177"/>
              <a:gd name="connsiteX64-3817" fmla="*/ 3907660 w 8037833"/>
              <a:gd name="connsiteY64-3818" fmla="*/ 3714456 h 3784177"/>
              <a:gd name="connsiteX65-3819" fmla="*/ 3905087 w 8037833"/>
              <a:gd name="connsiteY65-3820" fmla="*/ 3716098 h 3784177"/>
              <a:gd name="connsiteX66-3821" fmla="*/ 3886347 w 8037833"/>
              <a:gd name="connsiteY66-3822" fmla="*/ 3706620 h 3784177"/>
              <a:gd name="connsiteX67-3823" fmla="*/ 3870533 w 8037833"/>
              <a:gd name="connsiteY67-3824" fmla="*/ 3689905 h 3784177"/>
              <a:gd name="connsiteX68-3825" fmla="*/ 3678563 w 8037833"/>
              <a:gd name="connsiteY68-3826" fmla="*/ 3694486 h 3784177"/>
              <a:gd name="connsiteX69-3827" fmla="*/ 3524121 w 8037833"/>
              <a:gd name="connsiteY69-3828" fmla="*/ 3642736 h 3784177"/>
              <a:gd name="connsiteX70-3829" fmla="*/ 3407752 w 8037833"/>
              <a:gd name="connsiteY70-3830" fmla="*/ 3626590 h 3784177"/>
              <a:gd name="connsiteX71-3831" fmla="*/ 3373519 w 8037833"/>
              <a:gd name="connsiteY71-3832" fmla="*/ 3665785 h 3784177"/>
              <a:gd name="connsiteX72-3833" fmla="*/ 3114267 w 8037833"/>
              <a:gd name="connsiteY72-3834" fmla="*/ 3638983 h 3784177"/>
              <a:gd name="connsiteX73-3835" fmla="*/ 3048270 w 8037833"/>
              <a:gd name="connsiteY73-3836" fmla="*/ 3649949 h 3784177"/>
              <a:gd name="connsiteX74-3837" fmla="*/ 2989722 w 8037833"/>
              <a:gd name="connsiteY74-3838" fmla="*/ 3623230 h 3784177"/>
              <a:gd name="connsiteX75-3839" fmla="*/ 2965734 w 8037833"/>
              <a:gd name="connsiteY75-3840" fmla="*/ 3635676 h 3784177"/>
              <a:gd name="connsiteX76-3841" fmla="*/ 2961603 w 8037833"/>
              <a:gd name="connsiteY76-3842" fmla="*/ 3638221 h 3784177"/>
              <a:gd name="connsiteX77-3843" fmla="*/ 2944959 w 8037833"/>
              <a:gd name="connsiteY77-3844" fmla="*/ 3639723 h 3784177"/>
              <a:gd name="connsiteX78-3845" fmla="*/ 2940402 w 8037833"/>
              <a:gd name="connsiteY78-3846" fmla="*/ 3651000 h 3784177"/>
              <a:gd name="connsiteX79-3847" fmla="*/ 2915449 w 8037833"/>
              <a:gd name="connsiteY79-3848" fmla="*/ 3661039 h 3784177"/>
              <a:gd name="connsiteX80-3849" fmla="*/ 2884777 w 8037833"/>
              <a:gd name="connsiteY80-3850" fmla="*/ 3660775 h 3784177"/>
              <a:gd name="connsiteX81-3851" fmla="*/ 2739034 w 8037833"/>
              <a:gd name="connsiteY81-3852" fmla="*/ 3647396 h 3784177"/>
              <a:gd name="connsiteX82-3853" fmla="*/ 2651827 w 8037833"/>
              <a:gd name="connsiteY82-3854" fmla="*/ 3646306 h 3784177"/>
              <a:gd name="connsiteX83-3855" fmla="*/ 2618680 w 8037833"/>
              <a:gd name="connsiteY83-3856" fmla="*/ 3656755 h 3784177"/>
              <a:gd name="connsiteX84-3857" fmla="*/ 2572404 w 8037833"/>
              <a:gd name="connsiteY84-3858" fmla="*/ 3664043 h 3784177"/>
              <a:gd name="connsiteX85-3859" fmla="*/ 2490721 w 8037833"/>
              <a:gd name="connsiteY85-3860" fmla="*/ 3685313 h 3784177"/>
              <a:gd name="connsiteX86-3861" fmla="*/ 2423704 w 8037833"/>
              <a:gd name="connsiteY86-3862" fmla="*/ 3658079 h 3784177"/>
              <a:gd name="connsiteX87-3863" fmla="*/ 2301172 w 8037833"/>
              <a:gd name="connsiteY87-3864" fmla="*/ 3663053 h 3784177"/>
              <a:gd name="connsiteX88-3865" fmla="*/ 2294102 w 8037833"/>
              <a:gd name="connsiteY88-3866" fmla="*/ 3671151 h 3784177"/>
              <a:gd name="connsiteX89-3867" fmla="*/ 2238966 w 8037833"/>
              <a:gd name="connsiteY89-3868" fmla="*/ 3668777 h 3784177"/>
              <a:gd name="connsiteX90-3869" fmla="*/ 2046240 w 8037833"/>
              <a:gd name="connsiteY90-3870" fmla="*/ 3604535 h 3784177"/>
              <a:gd name="connsiteX91-3871" fmla="*/ 1938480 w 8037833"/>
              <a:gd name="connsiteY91-3872" fmla="*/ 3601439 h 3784177"/>
              <a:gd name="connsiteX92-3873" fmla="*/ 1900166 w 8037833"/>
              <a:gd name="connsiteY92-3874" fmla="*/ 3609358 h 3784177"/>
              <a:gd name="connsiteX93-3875" fmla="*/ 1835976 w 8037833"/>
              <a:gd name="connsiteY93-3876" fmla="*/ 3622065 h 3784177"/>
              <a:gd name="connsiteX94-3877" fmla="*/ 1787830 w 8037833"/>
              <a:gd name="connsiteY94-3878" fmla="*/ 3653768 h 3784177"/>
              <a:gd name="connsiteX95-3879" fmla="*/ 1734224 w 8037833"/>
              <a:gd name="connsiteY95-3880" fmla="*/ 3655593 h 3784177"/>
              <a:gd name="connsiteX96-3881" fmla="*/ 1721989 w 8037833"/>
              <a:gd name="connsiteY96-3882" fmla="*/ 3627298 h 3784177"/>
              <a:gd name="connsiteX97-3883" fmla="*/ 1664576 w 8037833"/>
              <a:gd name="connsiteY97-3884" fmla="*/ 3638572 h 3784177"/>
              <a:gd name="connsiteX98-3885" fmla="*/ 1577459 w 8037833"/>
              <a:gd name="connsiteY98-3886" fmla="*/ 3658824 h 3784177"/>
              <a:gd name="connsiteX99-3887" fmla="*/ 1527269 w 8037833"/>
              <a:gd name="connsiteY99-3888" fmla="*/ 3663088 h 3784177"/>
              <a:gd name="connsiteX100-3889" fmla="*/ 1390118 w 8037833"/>
              <a:gd name="connsiteY100-3890" fmla="*/ 3682789 h 3784177"/>
              <a:gd name="connsiteX101-3891" fmla="*/ 1252698 w 8037833"/>
              <a:gd name="connsiteY101-3892" fmla="*/ 3708662 h 3784177"/>
              <a:gd name="connsiteX102-3893" fmla="*/ 1171039 w 8037833"/>
              <a:gd name="connsiteY102-3894" fmla="*/ 3758642 h 3784177"/>
              <a:gd name="connsiteX103-3895" fmla="*/ 1058106 w 8037833"/>
              <a:gd name="connsiteY103-3896" fmla="*/ 3776166 h 3784177"/>
              <a:gd name="connsiteX104-3897" fmla="*/ 1039167 w 8037833"/>
              <a:gd name="connsiteY104-3898" fmla="*/ 3784177 h 3784177"/>
              <a:gd name="connsiteX105-3899" fmla="*/ 1012958 w 8037833"/>
              <a:gd name="connsiteY105-3900" fmla="*/ 3779206 h 3784177"/>
              <a:gd name="connsiteX106-3901" fmla="*/ 907906 w 8037833"/>
              <a:gd name="connsiteY106-3902" fmla="*/ 3757678 h 3784177"/>
              <a:gd name="connsiteX107-3903" fmla="*/ 825226 w 8037833"/>
              <a:gd name="connsiteY107-3904" fmla="*/ 3726369 h 3784177"/>
              <a:gd name="connsiteX108-3905" fmla="*/ 722264 w 8037833"/>
              <a:gd name="connsiteY108-3906" fmla="*/ 3747612 h 3784177"/>
              <a:gd name="connsiteX109-3907" fmla="*/ 659460 w 8037833"/>
              <a:gd name="connsiteY109-3908" fmla="*/ 3740429 h 3784177"/>
              <a:gd name="connsiteX110-3909" fmla="*/ 556552 w 8037833"/>
              <a:gd name="connsiteY110-3910" fmla="*/ 3697934 h 3784177"/>
              <a:gd name="connsiteX111-3911" fmla="*/ 421042 w 8037833"/>
              <a:gd name="connsiteY111-3912" fmla="*/ 3709912 h 3784177"/>
              <a:gd name="connsiteX112-3913" fmla="*/ 393295 w 8037833"/>
              <a:gd name="connsiteY112-3914" fmla="*/ 3753097 h 3784177"/>
              <a:gd name="connsiteX113-3915" fmla="*/ 355918 w 8037833"/>
              <a:gd name="connsiteY113-3916" fmla="*/ 3779172 h 3784177"/>
              <a:gd name="connsiteX114-3917" fmla="*/ 339711 w 8037833"/>
              <a:gd name="connsiteY114-3918" fmla="*/ 3718242 h 3784177"/>
              <a:gd name="connsiteX115-3919" fmla="*/ 222239 w 8037833"/>
              <a:gd name="connsiteY115-3920" fmla="*/ 3672335 h 3784177"/>
              <a:gd name="connsiteX116-3921" fmla="*/ 163578 w 8037833"/>
              <a:gd name="connsiteY116-3922" fmla="*/ 3656292 h 3784177"/>
              <a:gd name="connsiteX117-3923" fmla="*/ 72220 w 8037833"/>
              <a:gd name="connsiteY117-3924" fmla="*/ 3645272 h 3784177"/>
              <a:gd name="connsiteX118-3925" fmla="*/ 44395 w 8037833"/>
              <a:gd name="connsiteY118-3926" fmla="*/ 3639455 h 3784177"/>
              <a:gd name="connsiteX119-3927" fmla="*/ 1962 w 8037833"/>
              <a:gd name="connsiteY119-3928" fmla="*/ 3635948 h 3784177"/>
              <a:gd name="connsiteX120-3929" fmla="*/ 0 w 8037833"/>
              <a:gd name="connsiteY120-3930" fmla="*/ 3635261 h 3784177"/>
              <a:gd name="connsiteX121-3931" fmla="*/ 0 w 8037833"/>
              <a:gd name="connsiteY121-3932" fmla="*/ 12763 h 3784177"/>
              <a:gd name="connsiteX0-3933" fmla="*/ 0 w 8037833"/>
              <a:gd name="connsiteY0-3934" fmla="*/ 12763 h 3823683"/>
              <a:gd name="connsiteX1-3935" fmla="*/ 8037833 w 8037833"/>
              <a:gd name="connsiteY1-3936" fmla="*/ 0 h 3823683"/>
              <a:gd name="connsiteX2-3937" fmla="*/ 8037833 w 8037833"/>
              <a:gd name="connsiteY2-3938" fmla="*/ 3123098 h 3823683"/>
              <a:gd name="connsiteX3-3939" fmla="*/ 8034343 w 8037833"/>
              <a:gd name="connsiteY3-3940" fmla="*/ 3122573 h 3823683"/>
              <a:gd name="connsiteX4-3941" fmla="*/ 7877229 w 8037833"/>
              <a:gd name="connsiteY4-3942" fmla="*/ 3143819 h 3823683"/>
              <a:gd name="connsiteX5-3943" fmla="*/ 7752740 w 8037833"/>
              <a:gd name="connsiteY5-3944" fmla="*/ 3181149 h 3823683"/>
              <a:gd name="connsiteX6-3945" fmla="*/ 7588760 w 8037833"/>
              <a:gd name="connsiteY6-3946" fmla="*/ 3183782 h 3823683"/>
              <a:gd name="connsiteX7-3947" fmla="*/ 7351256 w 8037833"/>
              <a:gd name="connsiteY7-3948" fmla="*/ 3276296 h 3823683"/>
              <a:gd name="connsiteX8-3949" fmla="*/ 7241630 w 8037833"/>
              <a:gd name="connsiteY8-3950" fmla="*/ 3258619 h 3823683"/>
              <a:gd name="connsiteX9-3951" fmla="*/ 7197338 w 8037833"/>
              <a:gd name="connsiteY9-3952" fmla="*/ 3224751 h 3823683"/>
              <a:gd name="connsiteX10-3953" fmla="*/ 7180777 w 8037833"/>
              <a:gd name="connsiteY10-3954" fmla="*/ 3222826 h 3823683"/>
              <a:gd name="connsiteX11-3955" fmla="*/ 7146896 w 8037833"/>
              <a:gd name="connsiteY11-3956" fmla="*/ 3256975 h 3823683"/>
              <a:gd name="connsiteX12-3957" fmla="*/ 7101771 w 8037833"/>
              <a:gd name="connsiteY12-3958" fmla="*/ 3257015 h 3823683"/>
              <a:gd name="connsiteX13-3959" fmla="*/ 7047844 w 8037833"/>
              <a:gd name="connsiteY13-3960" fmla="*/ 3303791 h 3823683"/>
              <a:gd name="connsiteX14-3961" fmla="*/ 6912506 w 8037833"/>
              <a:gd name="connsiteY14-3962" fmla="*/ 3361478 h 3823683"/>
              <a:gd name="connsiteX15-3963" fmla="*/ 6819463 w 8037833"/>
              <a:gd name="connsiteY15-3964" fmla="*/ 3368624 h 3823683"/>
              <a:gd name="connsiteX16-3965" fmla="*/ 6797198 w 8037833"/>
              <a:gd name="connsiteY16-3966" fmla="*/ 3378256 h 3823683"/>
              <a:gd name="connsiteX17-3967" fmla="*/ 6718286 w 8037833"/>
              <a:gd name="connsiteY17-3968" fmla="*/ 3382997 h 3823683"/>
              <a:gd name="connsiteX18-3969" fmla="*/ 6609242 w 8037833"/>
              <a:gd name="connsiteY18-3970" fmla="*/ 3355040 h 3823683"/>
              <a:gd name="connsiteX19-3971" fmla="*/ 6462092 w 8037833"/>
              <a:gd name="connsiteY19-3972" fmla="*/ 3373529 h 3823683"/>
              <a:gd name="connsiteX20-3973" fmla="*/ 6303479 w 8037833"/>
              <a:gd name="connsiteY20-3974" fmla="*/ 3319842 h 3823683"/>
              <a:gd name="connsiteX21-3975" fmla="*/ 6210639 w 8037833"/>
              <a:gd name="connsiteY21-3976" fmla="*/ 3335546 h 3823683"/>
              <a:gd name="connsiteX22-3977" fmla="*/ 6111718 w 8037833"/>
              <a:gd name="connsiteY22-3978" fmla="*/ 3357536 h 3823683"/>
              <a:gd name="connsiteX23-3979" fmla="*/ 5949057 w 8037833"/>
              <a:gd name="connsiteY23-3980" fmla="*/ 3379652 h 3823683"/>
              <a:gd name="connsiteX24-3981" fmla="*/ 5891274 w 8037833"/>
              <a:gd name="connsiteY24-3982" fmla="*/ 3397681 h 3823683"/>
              <a:gd name="connsiteX25-3983" fmla="*/ 5835383 w 8037833"/>
              <a:gd name="connsiteY25-3984" fmla="*/ 3377529 h 3823683"/>
              <a:gd name="connsiteX26-3985" fmla="*/ 5746050 w 8037833"/>
              <a:gd name="connsiteY26-3986" fmla="*/ 3426142 h 3823683"/>
              <a:gd name="connsiteX27-3987" fmla="*/ 5613670 w 8037833"/>
              <a:gd name="connsiteY27-3988" fmla="*/ 3428671 h 3823683"/>
              <a:gd name="connsiteX28-3989" fmla="*/ 5535334 w 8037833"/>
              <a:gd name="connsiteY28-3990" fmla="*/ 3437044 h 3823683"/>
              <a:gd name="connsiteX29-3991" fmla="*/ 5506940 w 8037833"/>
              <a:gd name="connsiteY29-3992" fmla="*/ 3450999 h 3823683"/>
              <a:gd name="connsiteX30-3993" fmla="*/ 5466372 w 8037833"/>
              <a:gd name="connsiteY30-3994" fmla="*/ 3463245 h 3823683"/>
              <a:gd name="connsiteX31-3995" fmla="*/ 5395833 w 8037833"/>
              <a:gd name="connsiteY31-3996" fmla="*/ 3493194 h 3823683"/>
              <a:gd name="connsiteX32-3997" fmla="*/ 5299224 w 8037833"/>
              <a:gd name="connsiteY32-3998" fmla="*/ 3518930 h 3823683"/>
              <a:gd name="connsiteX33-3999" fmla="*/ 5223043 w 8037833"/>
              <a:gd name="connsiteY33-4000" fmla="*/ 3491664 h 3823683"/>
              <a:gd name="connsiteX34-4001" fmla="*/ 5217733 w 8037833"/>
              <a:gd name="connsiteY34-4002" fmla="*/ 3500463 h 3823683"/>
              <a:gd name="connsiteX35-4003" fmla="*/ 5167992 w 8037833"/>
              <a:gd name="connsiteY35-4004" fmla="*/ 3504085 h 3823683"/>
              <a:gd name="connsiteX36-4005" fmla="*/ 4987020 w 8037833"/>
              <a:gd name="connsiteY36-4006" fmla="*/ 3461263 h 3823683"/>
              <a:gd name="connsiteX37-4007" fmla="*/ 4890003 w 8037833"/>
              <a:gd name="connsiteY37-4008" fmla="*/ 3469874 h 3823683"/>
              <a:gd name="connsiteX38-4009" fmla="*/ 4856654 w 8037833"/>
              <a:gd name="connsiteY38-4010" fmla="*/ 3481880 h 3823683"/>
              <a:gd name="connsiteX39-4011" fmla="*/ 4800711 w 8037833"/>
              <a:gd name="connsiteY39-4012" fmla="*/ 3501441 h 3823683"/>
              <a:gd name="connsiteX40-4013" fmla="*/ 4761569 w 8037833"/>
              <a:gd name="connsiteY40-4014" fmla="*/ 3538103 h 3823683"/>
              <a:gd name="connsiteX41-4015" fmla="*/ 4713734 w 8037833"/>
              <a:gd name="connsiteY41-4016" fmla="*/ 3545724 h 3823683"/>
              <a:gd name="connsiteX42-4017" fmla="*/ 4699169 w 8037833"/>
              <a:gd name="connsiteY42-4018" fmla="*/ 3518988 h 3823683"/>
              <a:gd name="connsiteX43-4019" fmla="*/ 4649120 w 8037833"/>
              <a:gd name="connsiteY43-4020" fmla="*/ 3536392 h 3823683"/>
              <a:gd name="connsiteX44-4021" fmla="*/ 4573578 w 8037833"/>
              <a:gd name="connsiteY44-4022" fmla="*/ 3565923 h 3823683"/>
              <a:gd name="connsiteX45-4023" fmla="*/ 4529117 w 8037833"/>
              <a:gd name="connsiteY45-4024" fmla="*/ 3575592 h 3823683"/>
              <a:gd name="connsiteX46-4025" fmla="*/ 4408641 w 8037833"/>
              <a:gd name="connsiteY46-4026" fmla="*/ 3610000 h 3823683"/>
              <a:gd name="connsiteX47-4027" fmla="*/ 4234393 w 8037833"/>
              <a:gd name="connsiteY47-4028" fmla="*/ 3704576 h 3823683"/>
              <a:gd name="connsiteX48-4029" fmla="*/ 4258044 w 8037833"/>
              <a:gd name="connsiteY48-4030" fmla="*/ 3823683 h 3823683"/>
              <a:gd name="connsiteX49-4031" fmla="*/ 4208725 w 8037833"/>
              <a:gd name="connsiteY49-4032" fmla="*/ 3704841 h 3823683"/>
              <a:gd name="connsiteX50-4033" fmla="*/ 4201632 w 8037833"/>
              <a:gd name="connsiteY50-4034" fmla="*/ 3702602 h 3823683"/>
              <a:gd name="connsiteX51-4035" fmla="*/ 4191289 w 8037833"/>
              <a:gd name="connsiteY51-4036" fmla="*/ 3702380 h 3823683"/>
              <a:gd name="connsiteX52-4037" fmla="*/ 4191039 w 8037833"/>
              <a:gd name="connsiteY52-4038" fmla="*/ 3702831 h 3823683"/>
              <a:gd name="connsiteX53-4039" fmla="*/ 4181340 w 8037833"/>
              <a:gd name="connsiteY53-4040" fmla="*/ 3701729 h 3823683"/>
              <a:gd name="connsiteX54-4041" fmla="*/ 4133816 w 8037833"/>
              <a:gd name="connsiteY54-4042" fmla="*/ 3690565 h 3823683"/>
              <a:gd name="connsiteX55-4043" fmla="*/ 4071732 w 8037833"/>
              <a:gd name="connsiteY55-4044" fmla="*/ 3732513 h 3823683"/>
              <a:gd name="connsiteX56-4045" fmla="*/ 4045924 w 8037833"/>
              <a:gd name="connsiteY56-4046" fmla="*/ 3739404 h 3823683"/>
              <a:gd name="connsiteX57-4047" fmla="*/ 4032171 w 8037833"/>
              <a:gd name="connsiteY57-4048" fmla="*/ 3745523 h 3823683"/>
              <a:gd name="connsiteX58-4049" fmla="*/ 4031335 w 8037833"/>
              <a:gd name="connsiteY58-4050" fmla="*/ 3747479 h 3823683"/>
              <a:gd name="connsiteX59-4051" fmla="*/ 3985774 w 8037833"/>
              <a:gd name="connsiteY59-4052" fmla="*/ 3736547 h 3823683"/>
              <a:gd name="connsiteX60-4053" fmla="*/ 3979769 w 8037833"/>
              <a:gd name="connsiteY60-4054" fmla="*/ 3738769 h 3823683"/>
              <a:gd name="connsiteX61-4055" fmla="*/ 3950014 w 8037833"/>
              <a:gd name="connsiteY61-4056" fmla="*/ 3726942 h 3823683"/>
              <a:gd name="connsiteX62-4057" fmla="*/ 3934671 w 8037833"/>
              <a:gd name="connsiteY62-4058" fmla="*/ 3723339 h 3823683"/>
              <a:gd name="connsiteX63-4059" fmla="*/ 3930274 w 8037833"/>
              <a:gd name="connsiteY63-4060" fmla="*/ 3717148 h 3823683"/>
              <a:gd name="connsiteX64-4061" fmla="*/ 3907660 w 8037833"/>
              <a:gd name="connsiteY64-4062" fmla="*/ 3714456 h 3823683"/>
              <a:gd name="connsiteX65-4063" fmla="*/ 3905087 w 8037833"/>
              <a:gd name="connsiteY65-4064" fmla="*/ 3716098 h 3823683"/>
              <a:gd name="connsiteX66-4065" fmla="*/ 3886347 w 8037833"/>
              <a:gd name="connsiteY66-4066" fmla="*/ 3706620 h 3823683"/>
              <a:gd name="connsiteX67-4067" fmla="*/ 3870533 w 8037833"/>
              <a:gd name="connsiteY67-4068" fmla="*/ 3689905 h 3823683"/>
              <a:gd name="connsiteX68-4069" fmla="*/ 3678563 w 8037833"/>
              <a:gd name="connsiteY68-4070" fmla="*/ 3694486 h 3823683"/>
              <a:gd name="connsiteX69-4071" fmla="*/ 3524121 w 8037833"/>
              <a:gd name="connsiteY69-4072" fmla="*/ 3642736 h 3823683"/>
              <a:gd name="connsiteX70-4073" fmla="*/ 3407752 w 8037833"/>
              <a:gd name="connsiteY70-4074" fmla="*/ 3626590 h 3823683"/>
              <a:gd name="connsiteX71-4075" fmla="*/ 3373519 w 8037833"/>
              <a:gd name="connsiteY71-4076" fmla="*/ 3665785 h 3823683"/>
              <a:gd name="connsiteX72-4077" fmla="*/ 3114267 w 8037833"/>
              <a:gd name="connsiteY72-4078" fmla="*/ 3638983 h 3823683"/>
              <a:gd name="connsiteX73-4079" fmla="*/ 3048270 w 8037833"/>
              <a:gd name="connsiteY73-4080" fmla="*/ 3649949 h 3823683"/>
              <a:gd name="connsiteX74-4081" fmla="*/ 2989722 w 8037833"/>
              <a:gd name="connsiteY74-4082" fmla="*/ 3623230 h 3823683"/>
              <a:gd name="connsiteX75-4083" fmla="*/ 2965734 w 8037833"/>
              <a:gd name="connsiteY75-4084" fmla="*/ 3635676 h 3823683"/>
              <a:gd name="connsiteX76-4085" fmla="*/ 2961603 w 8037833"/>
              <a:gd name="connsiteY76-4086" fmla="*/ 3638221 h 3823683"/>
              <a:gd name="connsiteX77-4087" fmla="*/ 2944959 w 8037833"/>
              <a:gd name="connsiteY77-4088" fmla="*/ 3639723 h 3823683"/>
              <a:gd name="connsiteX78-4089" fmla="*/ 2940402 w 8037833"/>
              <a:gd name="connsiteY78-4090" fmla="*/ 3651000 h 3823683"/>
              <a:gd name="connsiteX79-4091" fmla="*/ 2915449 w 8037833"/>
              <a:gd name="connsiteY79-4092" fmla="*/ 3661039 h 3823683"/>
              <a:gd name="connsiteX80-4093" fmla="*/ 2884777 w 8037833"/>
              <a:gd name="connsiteY80-4094" fmla="*/ 3660775 h 3823683"/>
              <a:gd name="connsiteX81-4095" fmla="*/ 2739034 w 8037833"/>
              <a:gd name="connsiteY81-4096" fmla="*/ 3647396 h 3823683"/>
              <a:gd name="connsiteX82-4097" fmla="*/ 2651827 w 8037833"/>
              <a:gd name="connsiteY82-4098" fmla="*/ 3646306 h 3823683"/>
              <a:gd name="connsiteX83-4099" fmla="*/ 2618680 w 8037833"/>
              <a:gd name="connsiteY83-4100" fmla="*/ 3656755 h 3823683"/>
              <a:gd name="connsiteX84-4101" fmla="*/ 2572404 w 8037833"/>
              <a:gd name="connsiteY84-4102" fmla="*/ 3664043 h 3823683"/>
              <a:gd name="connsiteX85-4103" fmla="*/ 2490721 w 8037833"/>
              <a:gd name="connsiteY85-4104" fmla="*/ 3685313 h 3823683"/>
              <a:gd name="connsiteX86-4105" fmla="*/ 2423704 w 8037833"/>
              <a:gd name="connsiteY86-4106" fmla="*/ 3658079 h 3823683"/>
              <a:gd name="connsiteX87-4107" fmla="*/ 2301172 w 8037833"/>
              <a:gd name="connsiteY87-4108" fmla="*/ 3663053 h 3823683"/>
              <a:gd name="connsiteX88-4109" fmla="*/ 2294102 w 8037833"/>
              <a:gd name="connsiteY88-4110" fmla="*/ 3671151 h 3823683"/>
              <a:gd name="connsiteX89-4111" fmla="*/ 2238966 w 8037833"/>
              <a:gd name="connsiteY89-4112" fmla="*/ 3668777 h 3823683"/>
              <a:gd name="connsiteX90-4113" fmla="*/ 2046240 w 8037833"/>
              <a:gd name="connsiteY90-4114" fmla="*/ 3604535 h 3823683"/>
              <a:gd name="connsiteX91-4115" fmla="*/ 1938480 w 8037833"/>
              <a:gd name="connsiteY91-4116" fmla="*/ 3601439 h 3823683"/>
              <a:gd name="connsiteX92-4117" fmla="*/ 1900166 w 8037833"/>
              <a:gd name="connsiteY92-4118" fmla="*/ 3609358 h 3823683"/>
              <a:gd name="connsiteX93-4119" fmla="*/ 1835976 w 8037833"/>
              <a:gd name="connsiteY93-4120" fmla="*/ 3622065 h 3823683"/>
              <a:gd name="connsiteX94-4121" fmla="*/ 1787830 w 8037833"/>
              <a:gd name="connsiteY94-4122" fmla="*/ 3653768 h 3823683"/>
              <a:gd name="connsiteX95-4123" fmla="*/ 1734224 w 8037833"/>
              <a:gd name="connsiteY95-4124" fmla="*/ 3655593 h 3823683"/>
              <a:gd name="connsiteX96-4125" fmla="*/ 1721989 w 8037833"/>
              <a:gd name="connsiteY96-4126" fmla="*/ 3627298 h 3823683"/>
              <a:gd name="connsiteX97-4127" fmla="*/ 1664576 w 8037833"/>
              <a:gd name="connsiteY97-4128" fmla="*/ 3638572 h 3823683"/>
              <a:gd name="connsiteX98-4129" fmla="*/ 1577459 w 8037833"/>
              <a:gd name="connsiteY98-4130" fmla="*/ 3658824 h 3823683"/>
              <a:gd name="connsiteX99-4131" fmla="*/ 1527269 w 8037833"/>
              <a:gd name="connsiteY99-4132" fmla="*/ 3663088 h 3823683"/>
              <a:gd name="connsiteX100-4133" fmla="*/ 1390118 w 8037833"/>
              <a:gd name="connsiteY100-4134" fmla="*/ 3682789 h 3823683"/>
              <a:gd name="connsiteX101-4135" fmla="*/ 1252698 w 8037833"/>
              <a:gd name="connsiteY101-4136" fmla="*/ 3708662 h 3823683"/>
              <a:gd name="connsiteX102-4137" fmla="*/ 1171039 w 8037833"/>
              <a:gd name="connsiteY102-4138" fmla="*/ 3758642 h 3823683"/>
              <a:gd name="connsiteX103-4139" fmla="*/ 1058106 w 8037833"/>
              <a:gd name="connsiteY103-4140" fmla="*/ 3776166 h 3823683"/>
              <a:gd name="connsiteX104-4141" fmla="*/ 1039167 w 8037833"/>
              <a:gd name="connsiteY104-4142" fmla="*/ 3784177 h 3823683"/>
              <a:gd name="connsiteX105-4143" fmla="*/ 1012958 w 8037833"/>
              <a:gd name="connsiteY105-4144" fmla="*/ 3779206 h 3823683"/>
              <a:gd name="connsiteX106-4145" fmla="*/ 907906 w 8037833"/>
              <a:gd name="connsiteY106-4146" fmla="*/ 3757678 h 3823683"/>
              <a:gd name="connsiteX107-4147" fmla="*/ 825226 w 8037833"/>
              <a:gd name="connsiteY107-4148" fmla="*/ 3726369 h 3823683"/>
              <a:gd name="connsiteX108-4149" fmla="*/ 722264 w 8037833"/>
              <a:gd name="connsiteY108-4150" fmla="*/ 3747612 h 3823683"/>
              <a:gd name="connsiteX109-4151" fmla="*/ 659460 w 8037833"/>
              <a:gd name="connsiteY109-4152" fmla="*/ 3740429 h 3823683"/>
              <a:gd name="connsiteX110-4153" fmla="*/ 556552 w 8037833"/>
              <a:gd name="connsiteY110-4154" fmla="*/ 3697934 h 3823683"/>
              <a:gd name="connsiteX111-4155" fmla="*/ 421042 w 8037833"/>
              <a:gd name="connsiteY111-4156" fmla="*/ 3709912 h 3823683"/>
              <a:gd name="connsiteX112-4157" fmla="*/ 393295 w 8037833"/>
              <a:gd name="connsiteY112-4158" fmla="*/ 3753097 h 3823683"/>
              <a:gd name="connsiteX113-4159" fmla="*/ 355918 w 8037833"/>
              <a:gd name="connsiteY113-4160" fmla="*/ 3779172 h 3823683"/>
              <a:gd name="connsiteX114-4161" fmla="*/ 339711 w 8037833"/>
              <a:gd name="connsiteY114-4162" fmla="*/ 3718242 h 3823683"/>
              <a:gd name="connsiteX115-4163" fmla="*/ 222239 w 8037833"/>
              <a:gd name="connsiteY115-4164" fmla="*/ 3672335 h 3823683"/>
              <a:gd name="connsiteX116-4165" fmla="*/ 163578 w 8037833"/>
              <a:gd name="connsiteY116-4166" fmla="*/ 3656292 h 3823683"/>
              <a:gd name="connsiteX117-4167" fmla="*/ 72220 w 8037833"/>
              <a:gd name="connsiteY117-4168" fmla="*/ 3645272 h 3823683"/>
              <a:gd name="connsiteX118-4169" fmla="*/ 44395 w 8037833"/>
              <a:gd name="connsiteY118-4170" fmla="*/ 3639455 h 3823683"/>
              <a:gd name="connsiteX119-4171" fmla="*/ 1962 w 8037833"/>
              <a:gd name="connsiteY119-4172" fmla="*/ 3635948 h 3823683"/>
              <a:gd name="connsiteX120-4173" fmla="*/ 0 w 8037833"/>
              <a:gd name="connsiteY120-4174" fmla="*/ 3635261 h 3823683"/>
              <a:gd name="connsiteX121-4175" fmla="*/ 0 w 8037833"/>
              <a:gd name="connsiteY121-4176" fmla="*/ 12763 h 3823683"/>
              <a:gd name="connsiteX0-4177" fmla="*/ 0 w 8037833"/>
              <a:gd name="connsiteY0-4178" fmla="*/ 12763 h 3823683"/>
              <a:gd name="connsiteX1-4179" fmla="*/ 8037833 w 8037833"/>
              <a:gd name="connsiteY1-4180" fmla="*/ 0 h 3823683"/>
              <a:gd name="connsiteX2-4181" fmla="*/ 8037833 w 8037833"/>
              <a:gd name="connsiteY2-4182" fmla="*/ 3123098 h 3823683"/>
              <a:gd name="connsiteX3-4183" fmla="*/ 8034343 w 8037833"/>
              <a:gd name="connsiteY3-4184" fmla="*/ 3122573 h 3823683"/>
              <a:gd name="connsiteX4-4185" fmla="*/ 7877229 w 8037833"/>
              <a:gd name="connsiteY4-4186" fmla="*/ 3143819 h 3823683"/>
              <a:gd name="connsiteX5-4187" fmla="*/ 7752740 w 8037833"/>
              <a:gd name="connsiteY5-4188" fmla="*/ 3181149 h 3823683"/>
              <a:gd name="connsiteX6-4189" fmla="*/ 7588760 w 8037833"/>
              <a:gd name="connsiteY6-4190" fmla="*/ 3183782 h 3823683"/>
              <a:gd name="connsiteX7-4191" fmla="*/ 7351256 w 8037833"/>
              <a:gd name="connsiteY7-4192" fmla="*/ 3276296 h 3823683"/>
              <a:gd name="connsiteX8-4193" fmla="*/ 7241630 w 8037833"/>
              <a:gd name="connsiteY8-4194" fmla="*/ 3258619 h 3823683"/>
              <a:gd name="connsiteX9-4195" fmla="*/ 7197338 w 8037833"/>
              <a:gd name="connsiteY9-4196" fmla="*/ 3224751 h 3823683"/>
              <a:gd name="connsiteX10-4197" fmla="*/ 7180777 w 8037833"/>
              <a:gd name="connsiteY10-4198" fmla="*/ 3222826 h 3823683"/>
              <a:gd name="connsiteX11-4199" fmla="*/ 7146896 w 8037833"/>
              <a:gd name="connsiteY11-4200" fmla="*/ 3256975 h 3823683"/>
              <a:gd name="connsiteX12-4201" fmla="*/ 7101771 w 8037833"/>
              <a:gd name="connsiteY12-4202" fmla="*/ 3257015 h 3823683"/>
              <a:gd name="connsiteX13-4203" fmla="*/ 7047844 w 8037833"/>
              <a:gd name="connsiteY13-4204" fmla="*/ 3303791 h 3823683"/>
              <a:gd name="connsiteX14-4205" fmla="*/ 6912506 w 8037833"/>
              <a:gd name="connsiteY14-4206" fmla="*/ 3361478 h 3823683"/>
              <a:gd name="connsiteX15-4207" fmla="*/ 6819463 w 8037833"/>
              <a:gd name="connsiteY15-4208" fmla="*/ 3368624 h 3823683"/>
              <a:gd name="connsiteX16-4209" fmla="*/ 6797198 w 8037833"/>
              <a:gd name="connsiteY16-4210" fmla="*/ 3378256 h 3823683"/>
              <a:gd name="connsiteX17-4211" fmla="*/ 6718286 w 8037833"/>
              <a:gd name="connsiteY17-4212" fmla="*/ 3382997 h 3823683"/>
              <a:gd name="connsiteX18-4213" fmla="*/ 6609242 w 8037833"/>
              <a:gd name="connsiteY18-4214" fmla="*/ 3355040 h 3823683"/>
              <a:gd name="connsiteX19-4215" fmla="*/ 6462092 w 8037833"/>
              <a:gd name="connsiteY19-4216" fmla="*/ 3373529 h 3823683"/>
              <a:gd name="connsiteX20-4217" fmla="*/ 6303479 w 8037833"/>
              <a:gd name="connsiteY20-4218" fmla="*/ 3319842 h 3823683"/>
              <a:gd name="connsiteX21-4219" fmla="*/ 6210639 w 8037833"/>
              <a:gd name="connsiteY21-4220" fmla="*/ 3335546 h 3823683"/>
              <a:gd name="connsiteX22-4221" fmla="*/ 6111718 w 8037833"/>
              <a:gd name="connsiteY22-4222" fmla="*/ 3357536 h 3823683"/>
              <a:gd name="connsiteX23-4223" fmla="*/ 5949057 w 8037833"/>
              <a:gd name="connsiteY23-4224" fmla="*/ 3379652 h 3823683"/>
              <a:gd name="connsiteX24-4225" fmla="*/ 5891274 w 8037833"/>
              <a:gd name="connsiteY24-4226" fmla="*/ 3397681 h 3823683"/>
              <a:gd name="connsiteX25-4227" fmla="*/ 5835383 w 8037833"/>
              <a:gd name="connsiteY25-4228" fmla="*/ 3377529 h 3823683"/>
              <a:gd name="connsiteX26-4229" fmla="*/ 5746050 w 8037833"/>
              <a:gd name="connsiteY26-4230" fmla="*/ 3426142 h 3823683"/>
              <a:gd name="connsiteX27-4231" fmla="*/ 5613670 w 8037833"/>
              <a:gd name="connsiteY27-4232" fmla="*/ 3428671 h 3823683"/>
              <a:gd name="connsiteX28-4233" fmla="*/ 5535334 w 8037833"/>
              <a:gd name="connsiteY28-4234" fmla="*/ 3437044 h 3823683"/>
              <a:gd name="connsiteX29-4235" fmla="*/ 5506940 w 8037833"/>
              <a:gd name="connsiteY29-4236" fmla="*/ 3450999 h 3823683"/>
              <a:gd name="connsiteX30-4237" fmla="*/ 5466372 w 8037833"/>
              <a:gd name="connsiteY30-4238" fmla="*/ 3463245 h 3823683"/>
              <a:gd name="connsiteX31-4239" fmla="*/ 5395833 w 8037833"/>
              <a:gd name="connsiteY31-4240" fmla="*/ 3493194 h 3823683"/>
              <a:gd name="connsiteX32-4241" fmla="*/ 5299224 w 8037833"/>
              <a:gd name="connsiteY32-4242" fmla="*/ 3518930 h 3823683"/>
              <a:gd name="connsiteX33-4243" fmla="*/ 5223043 w 8037833"/>
              <a:gd name="connsiteY33-4244" fmla="*/ 3491664 h 3823683"/>
              <a:gd name="connsiteX34-4245" fmla="*/ 5217733 w 8037833"/>
              <a:gd name="connsiteY34-4246" fmla="*/ 3500463 h 3823683"/>
              <a:gd name="connsiteX35-4247" fmla="*/ 5167992 w 8037833"/>
              <a:gd name="connsiteY35-4248" fmla="*/ 3504085 h 3823683"/>
              <a:gd name="connsiteX36-4249" fmla="*/ 4987020 w 8037833"/>
              <a:gd name="connsiteY36-4250" fmla="*/ 3461263 h 3823683"/>
              <a:gd name="connsiteX37-4251" fmla="*/ 4890003 w 8037833"/>
              <a:gd name="connsiteY37-4252" fmla="*/ 3469874 h 3823683"/>
              <a:gd name="connsiteX38-4253" fmla="*/ 4856654 w 8037833"/>
              <a:gd name="connsiteY38-4254" fmla="*/ 3481880 h 3823683"/>
              <a:gd name="connsiteX39-4255" fmla="*/ 4800711 w 8037833"/>
              <a:gd name="connsiteY39-4256" fmla="*/ 3501441 h 3823683"/>
              <a:gd name="connsiteX40-4257" fmla="*/ 4761569 w 8037833"/>
              <a:gd name="connsiteY40-4258" fmla="*/ 3538103 h 3823683"/>
              <a:gd name="connsiteX41-4259" fmla="*/ 4713734 w 8037833"/>
              <a:gd name="connsiteY41-4260" fmla="*/ 3545724 h 3823683"/>
              <a:gd name="connsiteX42-4261" fmla="*/ 4699169 w 8037833"/>
              <a:gd name="connsiteY42-4262" fmla="*/ 3518988 h 3823683"/>
              <a:gd name="connsiteX43-4263" fmla="*/ 4649120 w 8037833"/>
              <a:gd name="connsiteY43-4264" fmla="*/ 3536392 h 3823683"/>
              <a:gd name="connsiteX44-4265" fmla="*/ 4573578 w 8037833"/>
              <a:gd name="connsiteY44-4266" fmla="*/ 3565923 h 3823683"/>
              <a:gd name="connsiteX45-4267" fmla="*/ 4529117 w 8037833"/>
              <a:gd name="connsiteY45-4268" fmla="*/ 3575592 h 3823683"/>
              <a:gd name="connsiteX46-4269" fmla="*/ 4408641 w 8037833"/>
              <a:gd name="connsiteY46-4270" fmla="*/ 3610000 h 3823683"/>
              <a:gd name="connsiteX47-4271" fmla="*/ 4356402 w 8037833"/>
              <a:gd name="connsiteY47-4272" fmla="*/ 3642792 h 3823683"/>
              <a:gd name="connsiteX48-4273" fmla="*/ 4258044 w 8037833"/>
              <a:gd name="connsiteY48-4274" fmla="*/ 3823683 h 3823683"/>
              <a:gd name="connsiteX49-4275" fmla="*/ 4208725 w 8037833"/>
              <a:gd name="connsiteY49-4276" fmla="*/ 3704841 h 3823683"/>
              <a:gd name="connsiteX50-4277" fmla="*/ 4201632 w 8037833"/>
              <a:gd name="connsiteY50-4278" fmla="*/ 3702602 h 3823683"/>
              <a:gd name="connsiteX51-4279" fmla="*/ 4191289 w 8037833"/>
              <a:gd name="connsiteY51-4280" fmla="*/ 3702380 h 3823683"/>
              <a:gd name="connsiteX52-4281" fmla="*/ 4191039 w 8037833"/>
              <a:gd name="connsiteY52-4282" fmla="*/ 3702831 h 3823683"/>
              <a:gd name="connsiteX53-4283" fmla="*/ 4181340 w 8037833"/>
              <a:gd name="connsiteY53-4284" fmla="*/ 3701729 h 3823683"/>
              <a:gd name="connsiteX54-4285" fmla="*/ 4133816 w 8037833"/>
              <a:gd name="connsiteY54-4286" fmla="*/ 3690565 h 3823683"/>
              <a:gd name="connsiteX55-4287" fmla="*/ 4071732 w 8037833"/>
              <a:gd name="connsiteY55-4288" fmla="*/ 3732513 h 3823683"/>
              <a:gd name="connsiteX56-4289" fmla="*/ 4045924 w 8037833"/>
              <a:gd name="connsiteY56-4290" fmla="*/ 3739404 h 3823683"/>
              <a:gd name="connsiteX57-4291" fmla="*/ 4032171 w 8037833"/>
              <a:gd name="connsiteY57-4292" fmla="*/ 3745523 h 3823683"/>
              <a:gd name="connsiteX58-4293" fmla="*/ 4031335 w 8037833"/>
              <a:gd name="connsiteY58-4294" fmla="*/ 3747479 h 3823683"/>
              <a:gd name="connsiteX59-4295" fmla="*/ 3985774 w 8037833"/>
              <a:gd name="connsiteY59-4296" fmla="*/ 3736547 h 3823683"/>
              <a:gd name="connsiteX60-4297" fmla="*/ 3979769 w 8037833"/>
              <a:gd name="connsiteY60-4298" fmla="*/ 3738769 h 3823683"/>
              <a:gd name="connsiteX61-4299" fmla="*/ 3950014 w 8037833"/>
              <a:gd name="connsiteY61-4300" fmla="*/ 3726942 h 3823683"/>
              <a:gd name="connsiteX62-4301" fmla="*/ 3934671 w 8037833"/>
              <a:gd name="connsiteY62-4302" fmla="*/ 3723339 h 3823683"/>
              <a:gd name="connsiteX63-4303" fmla="*/ 3930274 w 8037833"/>
              <a:gd name="connsiteY63-4304" fmla="*/ 3717148 h 3823683"/>
              <a:gd name="connsiteX64-4305" fmla="*/ 3907660 w 8037833"/>
              <a:gd name="connsiteY64-4306" fmla="*/ 3714456 h 3823683"/>
              <a:gd name="connsiteX65-4307" fmla="*/ 3905087 w 8037833"/>
              <a:gd name="connsiteY65-4308" fmla="*/ 3716098 h 3823683"/>
              <a:gd name="connsiteX66-4309" fmla="*/ 3886347 w 8037833"/>
              <a:gd name="connsiteY66-4310" fmla="*/ 3706620 h 3823683"/>
              <a:gd name="connsiteX67-4311" fmla="*/ 3870533 w 8037833"/>
              <a:gd name="connsiteY67-4312" fmla="*/ 3689905 h 3823683"/>
              <a:gd name="connsiteX68-4313" fmla="*/ 3678563 w 8037833"/>
              <a:gd name="connsiteY68-4314" fmla="*/ 3694486 h 3823683"/>
              <a:gd name="connsiteX69-4315" fmla="*/ 3524121 w 8037833"/>
              <a:gd name="connsiteY69-4316" fmla="*/ 3642736 h 3823683"/>
              <a:gd name="connsiteX70-4317" fmla="*/ 3407752 w 8037833"/>
              <a:gd name="connsiteY70-4318" fmla="*/ 3626590 h 3823683"/>
              <a:gd name="connsiteX71-4319" fmla="*/ 3373519 w 8037833"/>
              <a:gd name="connsiteY71-4320" fmla="*/ 3665785 h 3823683"/>
              <a:gd name="connsiteX72-4321" fmla="*/ 3114267 w 8037833"/>
              <a:gd name="connsiteY72-4322" fmla="*/ 3638983 h 3823683"/>
              <a:gd name="connsiteX73-4323" fmla="*/ 3048270 w 8037833"/>
              <a:gd name="connsiteY73-4324" fmla="*/ 3649949 h 3823683"/>
              <a:gd name="connsiteX74-4325" fmla="*/ 2989722 w 8037833"/>
              <a:gd name="connsiteY74-4326" fmla="*/ 3623230 h 3823683"/>
              <a:gd name="connsiteX75-4327" fmla="*/ 2965734 w 8037833"/>
              <a:gd name="connsiteY75-4328" fmla="*/ 3635676 h 3823683"/>
              <a:gd name="connsiteX76-4329" fmla="*/ 2961603 w 8037833"/>
              <a:gd name="connsiteY76-4330" fmla="*/ 3638221 h 3823683"/>
              <a:gd name="connsiteX77-4331" fmla="*/ 2944959 w 8037833"/>
              <a:gd name="connsiteY77-4332" fmla="*/ 3639723 h 3823683"/>
              <a:gd name="connsiteX78-4333" fmla="*/ 2940402 w 8037833"/>
              <a:gd name="connsiteY78-4334" fmla="*/ 3651000 h 3823683"/>
              <a:gd name="connsiteX79-4335" fmla="*/ 2915449 w 8037833"/>
              <a:gd name="connsiteY79-4336" fmla="*/ 3661039 h 3823683"/>
              <a:gd name="connsiteX80-4337" fmla="*/ 2884777 w 8037833"/>
              <a:gd name="connsiteY80-4338" fmla="*/ 3660775 h 3823683"/>
              <a:gd name="connsiteX81-4339" fmla="*/ 2739034 w 8037833"/>
              <a:gd name="connsiteY81-4340" fmla="*/ 3647396 h 3823683"/>
              <a:gd name="connsiteX82-4341" fmla="*/ 2651827 w 8037833"/>
              <a:gd name="connsiteY82-4342" fmla="*/ 3646306 h 3823683"/>
              <a:gd name="connsiteX83-4343" fmla="*/ 2618680 w 8037833"/>
              <a:gd name="connsiteY83-4344" fmla="*/ 3656755 h 3823683"/>
              <a:gd name="connsiteX84-4345" fmla="*/ 2572404 w 8037833"/>
              <a:gd name="connsiteY84-4346" fmla="*/ 3664043 h 3823683"/>
              <a:gd name="connsiteX85-4347" fmla="*/ 2490721 w 8037833"/>
              <a:gd name="connsiteY85-4348" fmla="*/ 3685313 h 3823683"/>
              <a:gd name="connsiteX86-4349" fmla="*/ 2423704 w 8037833"/>
              <a:gd name="connsiteY86-4350" fmla="*/ 3658079 h 3823683"/>
              <a:gd name="connsiteX87-4351" fmla="*/ 2301172 w 8037833"/>
              <a:gd name="connsiteY87-4352" fmla="*/ 3663053 h 3823683"/>
              <a:gd name="connsiteX88-4353" fmla="*/ 2294102 w 8037833"/>
              <a:gd name="connsiteY88-4354" fmla="*/ 3671151 h 3823683"/>
              <a:gd name="connsiteX89-4355" fmla="*/ 2238966 w 8037833"/>
              <a:gd name="connsiteY89-4356" fmla="*/ 3668777 h 3823683"/>
              <a:gd name="connsiteX90-4357" fmla="*/ 2046240 w 8037833"/>
              <a:gd name="connsiteY90-4358" fmla="*/ 3604535 h 3823683"/>
              <a:gd name="connsiteX91-4359" fmla="*/ 1938480 w 8037833"/>
              <a:gd name="connsiteY91-4360" fmla="*/ 3601439 h 3823683"/>
              <a:gd name="connsiteX92-4361" fmla="*/ 1900166 w 8037833"/>
              <a:gd name="connsiteY92-4362" fmla="*/ 3609358 h 3823683"/>
              <a:gd name="connsiteX93-4363" fmla="*/ 1835976 w 8037833"/>
              <a:gd name="connsiteY93-4364" fmla="*/ 3622065 h 3823683"/>
              <a:gd name="connsiteX94-4365" fmla="*/ 1787830 w 8037833"/>
              <a:gd name="connsiteY94-4366" fmla="*/ 3653768 h 3823683"/>
              <a:gd name="connsiteX95-4367" fmla="*/ 1734224 w 8037833"/>
              <a:gd name="connsiteY95-4368" fmla="*/ 3655593 h 3823683"/>
              <a:gd name="connsiteX96-4369" fmla="*/ 1721989 w 8037833"/>
              <a:gd name="connsiteY96-4370" fmla="*/ 3627298 h 3823683"/>
              <a:gd name="connsiteX97-4371" fmla="*/ 1664576 w 8037833"/>
              <a:gd name="connsiteY97-4372" fmla="*/ 3638572 h 3823683"/>
              <a:gd name="connsiteX98-4373" fmla="*/ 1577459 w 8037833"/>
              <a:gd name="connsiteY98-4374" fmla="*/ 3658824 h 3823683"/>
              <a:gd name="connsiteX99-4375" fmla="*/ 1527269 w 8037833"/>
              <a:gd name="connsiteY99-4376" fmla="*/ 3663088 h 3823683"/>
              <a:gd name="connsiteX100-4377" fmla="*/ 1390118 w 8037833"/>
              <a:gd name="connsiteY100-4378" fmla="*/ 3682789 h 3823683"/>
              <a:gd name="connsiteX101-4379" fmla="*/ 1252698 w 8037833"/>
              <a:gd name="connsiteY101-4380" fmla="*/ 3708662 h 3823683"/>
              <a:gd name="connsiteX102-4381" fmla="*/ 1171039 w 8037833"/>
              <a:gd name="connsiteY102-4382" fmla="*/ 3758642 h 3823683"/>
              <a:gd name="connsiteX103-4383" fmla="*/ 1058106 w 8037833"/>
              <a:gd name="connsiteY103-4384" fmla="*/ 3776166 h 3823683"/>
              <a:gd name="connsiteX104-4385" fmla="*/ 1039167 w 8037833"/>
              <a:gd name="connsiteY104-4386" fmla="*/ 3784177 h 3823683"/>
              <a:gd name="connsiteX105-4387" fmla="*/ 1012958 w 8037833"/>
              <a:gd name="connsiteY105-4388" fmla="*/ 3779206 h 3823683"/>
              <a:gd name="connsiteX106-4389" fmla="*/ 907906 w 8037833"/>
              <a:gd name="connsiteY106-4390" fmla="*/ 3757678 h 3823683"/>
              <a:gd name="connsiteX107-4391" fmla="*/ 825226 w 8037833"/>
              <a:gd name="connsiteY107-4392" fmla="*/ 3726369 h 3823683"/>
              <a:gd name="connsiteX108-4393" fmla="*/ 722264 w 8037833"/>
              <a:gd name="connsiteY108-4394" fmla="*/ 3747612 h 3823683"/>
              <a:gd name="connsiteX109-4395" fmla="*/ 659460 w 8037833"/>
              <a:gd name="connsiteY109-4396" fmla="*/ 3740429 h 3823683"/>
              <a:gd name="connsiteX110-4397" fmla="*/ 556552 w 8037833"/>
              <a:gd name="connsiteY110-4398" fmla="*/ 3697934 h 3823683"/>
              <a:gd name="connsiteX111-4399" fmla="*/ 421042 w 8037833"/>
              <a:gd name="connsiteY111-4400" fmla="*/ 3709912 h 3823683"/>
              <a:gd name="connsiteX112-4401" fmla="*/ 393295 w 8037833"/>
              <a:gd name="connsiteY112-4402" fmla="*/ 3753097 h 3823683"/>
              <a:gd name="connsiteX113-4403" fmla="*/ 355918 w 8037833"/>
              <a:gd name="connsiteY113-4404" fmla="*/ 3779172 h 3823683"/>
              <a:gd name="connsiteX114-4405" fmla="*/ 339711 w 8037833"/>
              <a:gd name="connsiteY114-4406" fmla="*/ 3718242 h 3823683"/>
              <a:gd name="connsiteX115-4407" fmla="*/ 222239 w 8037833"/>
              <a:gd name="connsiteY115-4408" fmla="*/ 3672335 h 3823683"/>
              <a:gd name="connsiteX116-4409" fmla="*/ 163578 w 8037833"/>
              <a:gd name="connsiteY116-4410" fmla="*/ 3656292 h 3823683"/>
              <a:gd name="connsiteX117-4411" fmla="*/ 72220 w 8037833"/>
              <a:gd name="connsiteY117-4412" fmla="*/ 3645272 h 3823683"/>
              <a:gd name="connsiteX118-4413" fmla="*/ 44395 w 8037833"/>
              <a:gd name="connsiteY118-4414" fmla="*/ 3639455 h 3823683"/>
              <a:gd name="connsiteX119-4415" fmla="*/ 1962 w 8037833"/>
              <a:gd name="connsiteY119-4416" fmla="*/ 3635948 h 3823683"/>
              <a:gd name="connsiteX120-4417" fmla="*/ 0 w 8037833"/>
              <a:gd name="connsiteY120-4418" fmla="*/ 3635261 h 3823683"/>
              <a:gd name="connsiteX121-4419" fmla="*/ 0 w 8037833"/>
              <a:gd name="connsiteY121-4420" fmla="*/ 12763 h 3823683"/>
              <a:gd name="connsiteX0-4421" fmla="*/ 0 w 8037833"/>
              <a:gd name="connsiteY0-4422" fmla="*/ 12763 h 3784177"/>
              <a:gd name="connsiteX1-4423" fmla="*/ 8037833 w 8037833"/>
              <a:gd name="connsiteY1-4424" fmla="*/ 0 h 3784177"/>
              <a:gd name="connsiteX2-4425" fmla="*/ 8037833 w 8037833"/>
              <a:gd name="connsiteY2-4426" fmla="*/ 3123098 h 3784177"/>
              <a:gd name="connsiteX3-4427" fmla="*/ 8034343 w 8037833"/>
              <a:gd name="connsiteY3-4428" fmla="*/ 3122573 h 3784177"/>
              <a:gd name="connsiteX4-4429" fmla="*/ 7877229 w 8037833"/>
              <a:gd name="connsiteY4-4430" fmla="*/ 3143819 h 3784177"/>
              <a:gd name="connsiteX5-4431" fmla="*/ 7752740 w 8037833"/>
              <a:gd name="connsiteY5-4432" fmla="*/ 3181149 h 3784177"/>
              <a:gd name="connsiteX6-4433" fmla="*/ 7588760 w 8037833"/>
              <a:gd name="connsiteY6-4434" fmla="*/ 3183782 h 3784177"/>
              <a:gd name="connsiteX7-4435" fmla="*/ 7351256 w 8037833"/>
              <a:gd name="connsiteY7-4436" fmla="*/ 3276296 h 3784177"/>
              <a:gd name="connsiteX8-4437" fmla="*/ 7241630 w 8037833"/>
              <a:gd name="connsiteY8-4438" fmla="*/ 3258619 h 3784177"/>
              <a:gd name="connsiteX9-4439" fmla="*/ 7197338 w 8037833"/>
              <a:gd name="connsiteY9-4440" fmla="*/ 3224751 h 3784177"/>
              <a:gd name="connsiteX10-4441" fmla="*/ 7180777 w 8037833"/>
              <a:gd name="connsiteY10-4442" fmla="*/ 3222826 h 3784177"/>
              <a:gd name="connsiteX11-4443" fmla="*/ 7146896 w 8037833"/>
              <a:gd name="connsiteY11-4444" fmla="*/ 3256975 h 3784177"/>
              <a:gd name="connsiteX12-4445" fmla="*/ 7101771 w 8037833"/>
              <a:gd name="connsiteY12-4446" fmla="*/ 3257015 h 3784177"/>
              <a:gd name="connsiteX13-4447" fmla="*/ 7047844 w 8037833"/>
              <a:gd name="connsiteY13-4448" fmla="*/ 3303791 h 3784177"/>
              <a:gd name="connsiteX14-4449" fmla="*/ 6912506 w 8037833"/>
              <a:gd name="connsiteY14-4450" fmla="*/ 3361478 h 3784177"/>
              <a:gd name="connsiteX15-4451" fmla="*/ 6819463 w 8037833"/>
              <a:gd name="connsiteY15-4452" fmla="*/ 3368624 h 3784177"/>
              <a:gd name="connsiteX16-4453" fmla="*/ 6797198 w 8037833"/>
              <a:gd name="connsiteY16-4454" fmla="*/ 3378256 h 3784177"/>
              <a:gd name="connsiteX17-4455" fmla="*/ 6718286 w 8037833"/>
              <a:gd name="connsiteY17-4456" fmla="*/ 3382997 h 3784177"/>
              <a:gd name="connsiteX18-4457" fmla="*/ 6609242 w 8037833"/>
              <a:gd name="connsiteY18-4458" fmla="*/ 3355040 h 3784177"/>
              <a:gd name="connsiteX19-4459" fmla="*/ 6462092 w 8037833"/>
              <a:gd name="connsiteY19-4460" fmla="*/ 3373529 h 3784177"/>
              <a:gd name="connsiteX20-4461" fmla="*/ 6303479 w 8037833"/>
              <a:gd name="connsiteY20-4462" fmla="*/ 3319842 h 3784177"/>
              <a:gd name="connsiteX21-4463" fmla="*/ 6210639 w 8037833"/>
              <a:gd name="connsiteY21-4464" fmla="*/ 3335546 h 3784177"/>
              <a:gd name="connsiteX22-4465" fmla="*/ 6111718 w 8037833"/>
              <a:gd name="connsiteY22-4466" fmla="*/ 3357536 h 3784177"/>
              <a:gd name="connsiteX23-4467" fmla="*/ 5949057 w 8037833"/>
              <a:gd name="connsiteY23-4468" fmla="*/ 3379652 h 3784177"/>
              <a:gd name="connsiteX24-4469" fmla="*/ 5891274 w 8037833"/>
              <a:gd name="connsiteY24-4470" fmla="*/ 3397681 h 3784177"/>
              <a:gd name="connsiteX25-4471" fmla="*/ 5835383 w 8037833"/>
              <a:gd name="connsiteY25-4472" fmla="*/ 3377529 h 3784177"/>
              <a:gd name="connsiteX26-4473" fmla="*/ 5746050 w 8037833"/>
              <a:gd name="connsiteY26-4474" fmla="*/ 3426142 h 3784177"/>
              <a:gd name="connsiteX27-4475" fmla="*/ 5613670 w 8037833"/>
              <a:gd name="connsiteY27-4476" fmla="*/ 3428671 h 3784177"/>
              <a:gd name="connsiteX28-4477" fmla="*/ 5535334 w 8037833"/>
              <a:gd name="connsiteY28-4478" fmla="*/ 3437044 h 3784177"/>
              <a:gd name="connsiteX29-4479" fmla="*/ 5506940 w 8037833"/>
              <a:gd name="connsiteY29-4480" fmla="*/ 3450999 h 3784177"/>
              <a:gd name="connsiteX30-4481" fmla="*/ 5466372 w 8037833"/>
              <a:gd name="connsiteY30-4482" fmla="*/ 3463245 h 3784177"/>
              <a:gd name="connsiteX31-4483" fmla="*/ 5395833 w 8037833"/>
              <a:gd name="connsiteY31-4484" fmla="*/ 3493194 h 3784177"/>
              <a:gd name="connsiteX32-4485" fmla="*/ 5299224 w 8037833"/>
              <a:gd name="connsiteY32-4486" fmla="*/ 3518930 h 3784177"/>
              <a:gd name="connsiteX33-4487" fmla="*/ 5223043 w 8037833"/>
              <a:gd name="connsiteY33-4488" fmla="*/ 3491664 h 3784177"/>
              <a:gd name="connsiteX34-4489" fmla="*/ 5217733 w 8037833"/>
              <a:gd name="connsiteY34-4490" fmla="*/ 3500463 h 3784177"/>
              <a:gd name="connsiteX35-4491" fmla="*/ 5167992 w 8037833"/>
              <a:gd name="connsiteY35-4492" fmla="*/ 3504085 h 3784177"/>
              <a:gd name="connsiteX36-4493" fmla="*/ 4987020 w 8037833"/>
              <a:gd name="connsiteY36-4494" fmla="*/ 3461263 h 3784177"/>
              <a:gd name="connsiteX37-4495" fmla="*/ 4890003 w 8037833"/>
              <a:gd name="connsiteY37-4496" fmla="*/ 3469874 h 3784177"/>
              <a:gd name="connsiteX38-4497" fmla="*/ 4856654 w 8037833"/>
              <a:gd name="connsiteY38-4498" fmla="*/ 3481880 h 3784177"/>
              <a:gd name="connsiteX39-4499" fmla="*/ 4800711 w 8037833"/>
              <a:gd name="connsiteY39-4500" fmla="*/ 3501441 h 3784177"/>
              <a:gd name="connsiteX40-4501" fmla="*/ 4761569 w 8037833"/>
              <a:gd name="connsiteY40-4502" fmla="*/ 3538103 h 3784177"/>
              <a:gd name="connsiteX41-4503" fmla="*/ 4713734 w 8037833"/>
              <a:gd name="connsiteY41-4504" fmla="*/ 3545724 h 3784177"/>
              <a:gd name="connsiteX42-4505" fmla="*/ 4699169 w 8037833"/>
              <a:gd name="connsiteY42-4506" fmla="*/ 3518988 h 3784177"/>
              <a:gd name="connsiteX43-4507" fmla="*/ 4649120 w 8037833"/>
              <a:gd name="connsiteY43-4508" fmla="*/ 3536392 h 3784177"/>
              <a:gd name="connsiteX44-4509" fmla="*/ 4573578 w 8037833"/>
              <a:gd name="connsiteY44-4510" fmla="*/ 3565923 h 3784177"/>
              <a:gd name="connsiteX45-4511" fmla="*/ 4529117 w 8037833"/>
              <a:gd name="connsiteY45-4512" fmla="*/ 3575592 h 3784177"/>
              <a:gd name="connsiteX46-4513" fmla="*/ 4408641 w 8037833"/>
              <a:gd name="connsiteY46-4514" fmla="*/ 3610000 h 3784177"/>
              <a:gd name="connsiteX47-4515" fmla="*/ 4356402 w 8037833"/>
              <a:gd name="connsiteY47-4516" fmla="*/ 3642792 h 3784177"/>
              <a:gd name="connsiteX48-4517" fmla="*/ 4270245 w 8037833"/>
              <a:gd name="connsiteY48-4518" fmla="*/ 3665789 h 3784177"/>
              <a:gd name="connsiteX49-4519" fmla="*/ 4208725 w 8037833"/>
              <a:gd name="connsiteY49-4520" fmla="*/ 3704841 h 3784177"/>
              <a:gd name="connsiteX50-4521" fmla="*/ 4201632 w 8037833"/>
              <a:gd name="connsiteY50-4522" fmla="*/ 3702602 h 3784177"/>
              <a:gd name="connsiteX51-4523" fmla="*/ 4191289 w 8037833"/>
              <a:gd name="connsiteY51-4524" fmla="*/ 3702380 h 3784177"/>
              <a:gd name="connsiteX52-4525" fmla="*/ 4191039 w 8037833"/>
              <a:gd name="connsiteY52-4526" fmla="*/ 3702831 h 3784177"/>
              <a:gd name="connsiteX53-4527" fmla="*/ 4181340 w 8037833"/>
              <a:gd name="connsiteY53-4528" fmla="*/ 3701729 h 3784177"/>
              <a:gd name="connsiteX54-4529" fmla="*/ 4133816 w 8037833"/>
              <a:gd name="connsiteY54-4530" fmla="*/ 3690565 h 3784177"/>
              <a:gd name="connsiteX55-4531" fmla="*/ 4071732 w 8037833"/>
              <a:gd name="connsiteY55-4532" fmla="*/ 3732513 h 3784177"/>
              <a:gd name="connsiteX56-4533" fmla="*/ 4045924 w 8037833"/>
              <a:gd name="connsiteY56-4534" fmla="*/ 3739404 h 3784177"/>
              <a:gd name="connsiteX57-4535" fmla="*/ 4032171 w 8037833"/>
              <a:gd name="connsiteY57-4536" fmla="*/ 3745523 h 3784177"/>
              <a:gd name="connsiteX58-4537" fmla="*/ 4031335 w 8037833"/>
              <a:gd name="connsiteY58-4538" fmla="*/ 3747479 h 3784177"/>
              <a:gd name="connsiteX59-4539" fmla="*/ 3985774 w 8037833"/>
              <a:gd name="connsiteY59-4540" fmla="*/ 3736547 h 3784177"/>
              <a:gd name="connsiteX60-4541" fmla="*/ 3979769 w 8037833"/>
              <a:gd name="connsiteY60-4542" fmla="*/ 3738769 h 3784177"/>
              <a:gd name="connsiteX61-4543" fmla="*/ 3950014 w 8037833"/>
              <a:gd name="connsiteY61-4544" fmla="*/ 3726942 h 3784177"/>
              <a:gd name="connsiteX62-4545" fmla="*/ 3934671 w 8037833"/>
              <a:gd name="connsiteY62-4546" fmla="*/ 3723339 h 3784177"/>
              <a:gd name="connsiteX63-4547" fmla="*/ 3930274 w 8037833"/>
              <a:gd name="connsiteY63-4548" fmla="*/ 3717148 h 3784177"/>
              <a:gd name="connsiteX64-4549" fmla="*/ 3907660 w 8037833"/>
              <a:gd name="connsiteY64-4550" fmla="*/ 3714456 h 3784177"/>
              <a:gd name="connsiteX65-4551" fmla="*/ 3905087 w 8037833"/>
              <a:gd name="connsiteY65-4552" fmla="*/ 3716098 h 3784177"/>
              <a:gd name="connsiteX66-4553" fmla="*/ 3886347 w 8037833"/>
              <a:gd name="connsiteY66-4554" fmla="*/ 3706620 h 3784177"/>
              <a:gd name="connsiteX67-4555" fmla="*/ 3870533 w 8037833"/>
              <a:gd name="connsiteY67-4556" fmla="*/ 3689905 h 3784177"/>
              <a:gd name="connsiteX68-4557" fmla="*/ 3678563 w 8037833"/>
              <a:gd name="connsiteY68-4558" fmla="*/ 3694486 h 3784177"/>
              <a:gd name="connsiteX69-4559" fmla="*/ 3524121 w 8037833"/>
              <a:gd name="connsiteY69-4560" fmla="*/ 3642736 h 3784177"/>
              <a:gd name="connsiteX70-4561" fmla="*/ 3407752 w 8037833"/>
              <a:gd name="connsiteY70-4562" fmla="*/ 3626590 h 3784177"/>
              <a:gd name="connsiteX71-4563" fmla="*/ 3373519 w 8037833"/>
              <a:gd name="connsiteY71-4564" fmla="*/ 3665785 h 3784177"/>
              <a:gd name="connsiteX72-4565" fmla="*/ 3114267 w 8037833"/>
              <a:gd name="connsiteY72-4566" fmla="*/ 3638983 h 3784177"/>
              <a:gd name="connsiteX73-4567" fmla="*/ 3048270 w 8037833"/>
              <a:gd name="connsiteY73-4568" fmla="*/ 3649949 h 3784177"/>
              <a:gd name="connsiteX74-4569" fmla="*/ 2989722 w 8037833"/>
              <a:gd name="connsiteY74-4570" fmla="*/ 3623230 h 3784177"/>
              <a:gd name="connsiteX75-4571" fmla="*/ 2965734 w 8037833"/>
              <a:gd name="connsiteY75-4572" fmla="*/ 3635676 h 3784177"/>
              <a:gd name="connsiteX76-4573" fmla="*/ 2961603 w 8037833"/>
              <a:gd name="connsiteY76-4574" fmla="*/ 3638221 h 3784177"/>
              <a:gd name="connsiteX77-4575" fmla="*/ 2944959 w 8037833"/>
              <a:gd name="connsiteY77-4576" fmla="*/ 3639723 h 3784177"/>
              <a:gd name="connsiteX78-4577" fmla="*/ 2940402 w 8037833"/>
              <a:gd name="connsiteY78-4578" fmla="*/ 3651000 h 3784177"/>
              <a:gd name="connsiteX79-4579" fmla="*/ 2915449 w 8037833"/>
              <a:gd name="connsiteY79-4580" fmla="*/ 3661039 h 3784177"/>
              <a:gd name="connsiteX80-4581" fmla="*/ 2884777 w 8037833"/>
              <a:gd name="connsiteY80-4582" fmla="*/ 3660775 h 3784177"/>
              <a:gd name="connsiteX81-4583" fmla="*/ 2739034 w 8037833"/>
              <a:gd name="connsiteY81-4584" fmla="*/ 3647396 h 3784177"/>
              <a:gd name="connsiteX82-4585" fmla="*/ 2651827 w 8037833"/>
              <a:gd name="connsiteY82-4586" fmla="*/ 3646306 h 3784177"/>
              <a:gd name="connsiteX83-4587" fmla="*/ 2618680 w 8037833"/>
              <a:gd name="connsiteY83-4588" fmla="*/ 3656755 h 3784177"/>
              <a:gd name="connsiteX84-4589" fmla="*/ 2572404 w 8037833"/>
              <a:gd name="connsiteY84-4590" fmla="*/ 3664043 h 3784177"/>
              <a:gd name="connsiteX85-4591" fmla="*/ 2490721 w 8037833"/>
              <a:gd name="connsiteY85-4592" fmla="*/ 3685313 h 3784177"/>
              <a:gd name="connsiteX86-4593" fmla="*/ 2423704 w 8037833"/>
              <a:gd name="connsiteY86-4594" fmla="*/ 3658079 h 3784177"/>
              <a:gd name="connsiteX87-4595" fmla="*/ 2301172 w 8037833"/>
              <a:gd name="connsiteY87-4596" fmla="*/ 3663053 h 3784177"/>
              <a:gd name="connsiteX88-4597" fmla="*/ 2294102 w 8037833"/>
              <a:gd name="connsiteY88-4598" fmla="*/ 3671151 h 3784177"/>
              <a:gd name="connsiteX89-4599" fmla="*/ 2238966 w 8037833"/>
              <a:gd name="connsiteY89-4600" fmla="*/ 3668777 h 3784177"/>
              <a:gd name="connsiteX90-4601" fmla="*/ 2046240 w 8037833"/>
              <a:gd name="connsiteY90-4602" fmla="*/ 3604535 h 3784177"/>
              <a:gd name="connsiteX91-4603" fmla="*/ 1938480 w 8037833"/>
              <a:gd name="connsiteY91-4604" fmla="*/ 3601439 h 3784177"/>
              <a:gd name="connsiteX92-4605" fmla="*/ 1900166 w 8037833"/>
              <a:gd name="connsiteY92-4606" fmla="*/ 3609358 h 3784177"/>
              <a:gd name="connsiteX93-4607" fmla="*/ 1835976 w 8037833"/>
              <a:gd name="connsiteY93-4608" fmla="*/ 3622065 h 3784177"/>
              <a:gd name="connsiteX94-4609" fmla="*/ 1787830 w 8037833"/>
              <a:gd name="connsiteY94-4610" fmla="*/ 3653768 h 3784177"/>
              <a:gd name="connsiteX95-4611" fmla="*/ 1734224 w 8037833"/>
              <a:gd name="connsiteY95-4612" fmla="*/ 3655593 h 3784177"/>
              <a:gd name="connsiteX96-4613" fmla="*/ 1721989 w 8037833"/>
              <a:gd name="connsiteY96-4614" fmla="*/ 3627298 h 3784177"/>
              <a:gd name="connsiteX97-4615" fmla="*/ 1664576 w 8037833"/>
              <a:gd name="connsiteY97-4616" fmla="*/ 3638572 h 3784177"/>
              <a:gd name="connsiteX98-4617" fmla="*/ 1577459 w 8037833"/>
              <a:gd name="connsiteY98-4618" fmla="*/ 3658824 h 3784177"/>
              <a:gd name="connsiteX99-4619" fmla="*/ 1527269 w 8037833"/>
              <a:gd name="connsiteY99-4620" fmla="*/ 3663088 h 3784177"/>
              <a:gd name="connsiteX100-4621" fmla="*/ 1390118 w 8037833"/>
              <a:gd name="connsiteY100-4622" fmla="*/ 3682789 h 3784177"/>
              <a:gd name="connsiteX101-4623" fmla="*/ 1252698 w 8037833"/>
              <a:gd name="connsiteY101-4624" fmla="*/ 3708662 h 3784177"/>
              <a:gd name="connsiteX102-4625" fmla="*/ 1171039 w 8037833"/>
              <a:gd name="connsiteY102-4626" fmla="*/ 3758642 h 3784177"/>
              <a:gd name="connsiteX103-4627" fmla="*/ 1058106 w 8037833"/>
              <a:gd name="connsiteY103-4628" fmla="*/ 3776166 h 3784177"/>
              <a:gd name="connsiteX104-4629" fmla="*/ 1039167 w 8037833"/>
              <a:gd name="connsiteY104-4630" fmla="*/ 3784177 h 3784177"/>
              <a:gd name="connsiteX105-4631" fmla="*/ 1012958 w 8037833"/>
              <a:gd name="connsiteY105-4632" fmla="*/ 3779206 h 3784177"/>
              <a:gd name="connsiteX106-4633" fmla="*/ 907906 w 8037833"/>
              <a:gd name="connsiteY106-4634" fmla="*/ 3757678 h 3784177"/>
              <a:gd name="connsiteX107-4635" fmla="*/ 825226 w 8037833"/>
              <a:gd name="connsiteY107-4636" fmla="*/ 3726369 h 3784177"/>
              <a:gd name="connsiteX108-4637" fmla="*/ 722264 w 8037833"/>
              <a:gd name="connsiteY108-4638" fmla="*/ 3747612 h 3784177"/>
              <a:gd name="connsiteX109-4639" fmla="*/ 659460 w 8037833"/>
              <a:gd name="connsiteY109-4640" fmla="*/ 3740429 h 3784177"/>
              <a:gd name="connsiteX110-4641" fmla="*/ 556552 w 8037833"/>
              <a:gd name="connsiteY110-4642" fmla="*/ 3697934 h 3784177"/>
              <a:gd name="connsiteX111-4643" fmla="*/ 421042 w 8037833"/>
              <a:gd name="connsiteY111-4644" fmla="*/ 3709912 h 3784177"/>
              <a:gd name="connsiteX112-4645" fmla="*/ 393295 w 8037833"/>
              <a:gd name="connsiteY112-4646" fmla="*/ 3753097 h 3784177"/>
              <a:gd name="connsiteX113-4647" fmla="*/ 355918 w 8037833"/>
              <a:gd name="connsiteY113-4648" fmla="*/ 3779172 h 3784177"/>
              <a:gd name="connsiteX114-4649" fmla="*/ 339711 w 8037833"/>
              <a:gd name="connsiteY114-4650" fmla="*/ 3718242 h 3784177"/>
              <a:gd name="connsiteX115-4651" fmla="*/ 222239 w 8037833"/>
              <a:gd name="connsiteY115-4652" fmla="*/ 3672335 h 3784177"/>
              <a:gd name="connsiteX116-4653" fmla="*/ 163578 w 8037833"/>
              <a:gd name="connsiteY116-4654" fmla="*/ 3656292 h 3784177"/>
              <a:gd name="connsiteX117-4655" fmla="*/ 72220 w 8037833"/>
              <a:gd name="connsiteY117-4656" fmla="*/ 3645272 h 3784177"/>
              <a:gd name="connsiteX118-4657" fmla="*/ 44395 w 8037833"/>
              <a:gd name="connsiteY118-4658" fmla="*/ 3639455 h 3784177"/>
              <a:gd name="connsiteX119-4659" fmla="*/ 1962 w 8037833"/>
              <a:gd name="connsiteY119-4660" fmla="*/ 3635948 h 3784177"/>
              <a:gd name="connsiteX120-4661" fmla="*/ 0 w 8037833"/>
              <a:gd name="connsiteY120-4662" fmla="*/ 3635261 h 3784177"/>
              <a:gd name="connsiteX121-4663" fmla="*/ 0 w 8037833"/>
              <a:gd name="connsiteY121-4664" fmla="*/ 12763 h 3784177"/>
              <a:gd name="connsiteX0-4665" fmla="*/ 0 w 8037833"/>
              <a:gd name="connsiteY0-4666" fmla="*/ 12763 h 3784177"/>
              <a:gd name="connsiteX1-4667" fmla="*/ 8037833 w 8037833"/>
              <a:gd name="connsiteY1-4668" fmla="*/ 0 h 3784177"/>
              <a:gd name="connsiteX2-4669" fmla="*/ 8037833 w 8037833"/>
              <a:gd name="connsiteY2-4670" fmla="*/ 3123098 h 3784177"/>
              <a:gd name="connsiteX3-4671" fmla="*/ 8034343 w 8037833"/>
              <a:gd name="connsiteY3-4672" fmla="*/ 3122573 h 3784177"/>
              <a:gd name="connsiteX4-4673" fmla="*/ 7877229 w 8037833"/>
              <a:gd name="connsiteY4-4674" fmla="*/ 3143819 h 3784177"/>
              <a:gd name="connsiteX5-4675" fmla="*/ 7752740 w 8037833"/>
              <a:gd name="connsiteY5-4676" fmla="*/ 3181149 h 3784177"/>
              <a:gd name="connsiteX6-4677" fmla="*/ 7588760 w 8037833"/>
              <a:gd name="connsiteY6-4678" fmla="*/ 3183782 h 3784177"/>
              <a:gd name="connsiteX7-4679" fmla="*/ 7351256 w 8037833"/>
              <a:gd name="connsiteY7-4680" fmla="*/ 3276296 h 3784177"/>
              <a:gd name="connsiteX8-4681" fmla="*/ 7241630 w 8037833"/>
              <a:gd name="connsiteY8-4682" fmla="*/ 3258619 h 3784177"/>
              <a:gd name="connsiteX9-4683" fmla="*/ 7197338 w 8037833"/>
              <a:gd name="connsiteY9-4684" fmla="*/ 3224751 h 3784177"/>
              <a:gd name="connsiteX10-4685" fmla="*/ 7180777 w 8037833"/>
              <a:gd name="connsiteY10-4686" fmla="*/ 3222826 h 3784177"/>
              <a:gd name="connsiteX11-4687" fmla="*/ 7146896 w 8037833"/>
              <a:gd name="connsiteY11-4688" fmla="*/ 3256975 h 3784177"/>
              <a:gd name="connsiteX12-4689" fmla="*/ 7101771 w 8037833"/>
              <a:gd name="connsiteY12-4690" fmla="*/ 3257015 h 3784177"/>
              <a:gd name="connsiteX13-4691" fmla="*/ 7047844 w 8037833"/>
              <a:gd name="connsiteY13-4692" fmla="*/ 3303791 h 3784177"/>
              <a:gd name="connsiteX14-4693" fmla="*/ 6912506 w 8037833"/>
              <a:gd name="connsiteY14-4694" fmla="*/ 3361478 h 3784177"/>
              <a:gd name="connsiteX15-4695" fmla="*/ 6819463 w 8037833"/>
              <a:gd name="connsiteY15-4696" fmla="*/ 3368624 h 3784177"/>
              <a:gd name="connsiteX16-4697" fmla="*/ 6797198 w 8037833"/>
              <a:gd name="connsiteY16-4698" fmla="*/ 3378256 h 3784177"/>
              <a:gd name="connsiteX17-4699" fmla="*/ 6718286 w 8037833"/>
              <a:gd name="connsiteY17-4700" fmla="*/ 3382997 h 3784177"/>
              <a:gd name="connsiteX18-4701" fmla="*/ 6609242 w 8037833"/>
              <a:gd name="connsiteY18-4702" fmla="*/ 3355040 h 3784177"/>
              <a:gd name="connsiteX19-4703" fmla="*/ 6462092 w 8037833"/>
              <a:gd name="connsiteY19-4704" fmla="*/ 3373529 h 3784177"/>
              <a:gd name="connsiteX20-4705" fmla="*/ 6303479 w 8037833"/>
              <a:gd name="connsiteY20-4706" fmla="*/ 3319842 h 3784177"/>
              <a:gd name="connsiteX21-4707" fmla="*/ 6210639 w 8037833"/>
              <a:gd name="connsiteY21-4708" fmla="*/ 3335546 h 3784177"/>
              <a:gd name="connsiteX22-4709" fmla="*/ 6111718 w 8037833"/>
              <a:gd name="connsiteY22-4710" fmla="*/ 3357536 h 3784177"/>
              <a:gd name="connsiteX23-4711" fmla="*/ 5949057 w 8037833"/>
              <a:gd name="connsiteY23-4712" fmla="*/ 3379652 h 3784177"/>
              <a:gd name="connsiteX24-4713" fmla="*/ 5891274 w 8037833"/>
              <a:gd name="connsiteY24-4714" fmla="*/ 3397681 h 3784177"/>
              <a:gd name="connsiteX25-4715" fmla="*/ 5835383 w 8037833"/>
              <a:gd name="connsiteY25-4716" fmla="*/ 3377529 h 3784177"/>
              <a:gd name="connsiteX26-4717" fmla="*/ 5746050 w 8037833"/>
              <a:gd name="connsiteY26-4718" fmla="*/ 3426142 h 3784177"/>
              <a:gd name="connsiteX27-4719" fmla="*/ 5613670 w 8037833"/>
              <a:gd name="connsiteY27-4720" fmla="*/ 3428671 h 3784177"/>
              <a:gd name="connsiteX28-4721" fmla="*/ 5535334 w 8037833"/>
              <a:gd name="connsiteY28-4722" fmla="*/ 3437044 h 3784177"/>
              <a:gd name="connsiteX29-4723" fmla="*/ 5506940 w 8037833"/>
              <a:gd name="connsiteY29-4724" fmla="*/ 3450999 h 3784177"/>
              <a:gd name="connsiteX30-4725" fmla="*/ 5466372 w 8037833"/>
              <a:gd name="connsiteY30-4726" fmla="*/ 3463245 h 3784177"/>
              <a:gd name="connsiteX31-4727" fmla="*/ 5395833 w 8037833"/>
              <a:gd name="connsiteY31-4728" fmla="*/ 3493194 h 3784177"/>
              <a:gd name="connsiteX32-4729" fmla="*/ 5305325 w 8037833"/>
              <a:gd name="connsiteY32-4730" fmla="*/ 3505200 h 3784177"/>
              <a:gd name="connsiteX33-4731" fmla="*/ 5223043 w 8037833"/>
              <a:gd name="connsiteY33-4732" fmla="*/ 3491664 h 3784177"/>
              <a:gd name="connsiteX34-4733" fmla="*/ 5217733 w 8037833"/>
              <a:gd name="connsiteY34-4734" fmla="*/ 3500463 h 3784177"/>
              <a:gd name="connsiteX35-4735" fmla="*/ 5167992 w 8037833"/>
              <a:gd name="connsiteY35-4736" fmla="*/ 3504085 h 3784177"/>
              <a:gd name="connsiteX36-4737" fmla="*/ 4987020 w 8037833"/>
              <a:gd name="connsiteY36-4738" fmla="*/ 3461263 h 3784177"/>
              <a:gd name="connsiteX37-4739" fmla="*/ 4890003 w 8037833"/>
              <a:gd name="connsiteY37-4740" fmla="*/ 3469874 h 3784177"/>
              <a:gd name="connsiteX38-4741" fmla="*/ 4856654 w 8037833"/>
              <a:gd name="connsiteY38-4742" fmla="*/ 3481880 h 3784177"/>
              <a:gd name="connsiteX39-4743" fmla="*/ 4800711 w 8037833"/>
              <a:gd name="connsiteY39-4744" fmla="*/ 3501441 h 3784177"/>
              <a:gd name="connsiteX40-4745" fmla="*/ 4761569 w 8037833"/>
              <a:gd name="connsiteY40-4746" fmla="*/ 3538103 h 3784177"/>
              <a:gd name="connsiteX41-4747" fmla="*/ 4713734 w 8037833"/>
              <a:gd name="connsiteY41-4748" fmla="*/ 3545724 h 3784177"/>
              <a:gd name="connsiteX42-4749" fmla="*/ 4699169 w 8037833"/>
              <a:gd name="connsiteY42-4750" fmla="*/ 3518988 h 3784177"/>
              <a:gd name="connsiteX43-4751" fmla="*/ 4649120 w 8037833"/>
              <a:gd name="connsiteY43-4752" fmla="*/ 3536392 h 3784177"/>
              <a:gd name="connsiteX44-4753" fmla="*/ 4573578 w 8037833"/>
              <a:gd name="connsiteY44-4754" fmla="*/ 3565923 h 3784177"/>
              <a:gd name="connsiteX45-4755" fmla="*/ 4529117 w 8037833"/>
              <a:gd name="connsiteY45-4756" fmla="*/ 3575592 h 3784177"/>
              <a:gd name="connsiteX46-4757" fmla="*/ 4408641 w 8037833"/>
              <a:gd name="connsiteY46-4758" fmla="*/ 3610000 h 3784177"/>
              <a:gd name="connsiteX47-4759" fmla="*/ 4356402 w 8037833"/>
              <a:gd name="connsiteY47-4760" fmla="*/ 3642792 h 3784177"/>
              <a:gd name="connsiteX48-4761" fmla="*/ 4270245 w 8037833"/>
              <a:gd name="connsiteY48-4762" fmla="*/ 3665789 h 3784177"/>
              <a:gd name="connsiteX49-4763" fmla="*/ 4208725 w 8037833"/>
              <a:gd name="connsiteY49-4764" fmla="*/ 3704841 h 3784177"/>
              <a:gd name="connsiteX50-4765" fmla="*/ 4201632 w 8037833"/>
              <a:gd name="connsiteY50-4766" fmla="*/ 3702602 h 3784177"/>
              <a:gd name="connsiteX51-4767" fmla="*/ 4191289 w 8037833"/>
              <a:gd name="connsiteY51-4768" fmla="*/ 3702380 h 3784177"/>
              <a:gd name="connsiteX52-4769" fmla="*/ 4191039 w 8037833"/>
              <a:gd name="connsiteY52-4770" fmla="*/ 3702831 h 3784177"/>
              <a:gd name="connsiteX53-4771" fmla="*/ 4181340 w 8037833"/>
              <a:gd name="connsiteY53-4772" fmla="*/ 3701729 h 3784177"/>
              <a:gd name="connsiteX54-4773" fmla="*/ 4133816 w 8037833"/>
              <a:gd name="connsiteY54-4774" fmla="*/ 3690565 h 3784177"/>
              <a:gd name="connsiteX55-4775" fmla="*/ 4071732 w 8037833"/>
              <a:gd name="connsiteY55-4776" fmla="*/ 3732513 h 3784177"/>
              <a:gd name="connsiteX56-4777" fmla="*/ 4045924 w 8037833"/>
              <a:gd name="connsiteY56-4778" fmla="*/ 3739404 h 3784177"/>
              <a:gd name="connsiteX57-4779" fmla="*/ 4032171 w 8037833"/>
              <a:gd name="connsiteY57-4780" fmla="*/ 3745523 h 3784177"/>
              <a:gd name="connsiteX58-4781" fmla="*/ 4031335 w 8037833"/>
              <a:gd name="connsiteY58-4782" fmla="*/ 3747479 h 3784177"/>
              <a:gd name="connsiteX59-4783" fmla="*/ 3985774 w 8037833"/>
              <a:gd name="connsiteY59-4784" fmla="*/ 3736547 h 3784177"/>
              <a:gd name="connsiteX60-4785" fmla="*/ 3979769 w 8037833"/>
              <a:gd name="connsiteY60-4786" fmla="*/ 3738769 h 3784177"/>
              <a:gd name="connsiteX61-4787" fmla="*/ 3950014 w 8037833"/>
              <a:gd name="connsiteY61-4788" fmla="*/ 3726942 h 3784177"/>
              <a:gd name="connsiteX62-4789" fmla="*/ 3934671 w 8037833"/>
              <a:gd name="connsiteY62-4790" fmla="*/ 3723339 h 3784177"/>
              <a:gd name="connsiteX63-4791" fmla="*/ 3930274 w 8037833"/>
              <a:gd name="connsiteY63-4792" fmla="*/ 3717148 h 3784177"/>
              <a:gd name="connsiteX64-4793" fmla="*/ 3907660 w 8037833"/>
              <a:gd name="connsiteY64-4794" fmla="*/ 3714456 h 3784177"/>
              <a:gd name="connsiteX65-4795" fmla="*/ 3905087 w 8037833"/>
              <a:gd name="connsiteY65-4796" fmla="*/ 3716098 h 3784177"/>
              <a:gd name="connsiteX66-4797" fmla="*/ 3886347 w 8037833"/>
              <a:gd name="connsiteY66-4798" fmla="*/ 3706620 h 3784177"/>
              <a:gd name="connsiteX67-4799" fmla="*/ 3870533 w 8037833"/>
              <a:gd name="connsiteY67-4800" fmla="*/ 3689905 h 3784177"/>
              <a:gd name="connsiteX68-4801" fmla="*/ 3678563 w 8037833"/>
              <a:gd name="connsiteY68-4802" fmla="*/ 3694486 h 3784177"/>
              <a:gd name="connsiteX69-4803" fmla="*/ 3524121 w 8037833"/>
              <a:gd name="connsiteY69-4804" fmla="*/ 3642736 h 3784177"/>
              <a:gd name="connsiteX70-4805" fmla="*/ 3407752 w 8037833"/>
              <a:gd name="connsiteY70-4806" fmla="*/ 3626590 h 3784177"/>
              <a:gd name="connsiteX71-4807" fmla="*/ 3373519 w 8037833"/>
              <a:gd name="connsiteY71-4808" fmla="*/ 3665785 h 3784177"/>
              <a:gd name="connsiteX72-4809" fmla="*/ 3114267 w 8037833"/>
              <a:gd name="connsiteY72-4810" fmla="*/ 3638983 h 3784177"/>
              <a:gd name="connsiteX73-4811" fmla="*/ 3048270 w 8037833"/>
              <a:gd name="connsiteY73-4812" fmla="*/ 3649949 h 3784177"/>
              <a:gd name="connsiteX74-4813" fmla="*/ 2989722 w 8037833"/>
              <a:gd name="connsiteY74-4814" fmla="*/ 3623230 h 3784177"/>
              <a:gd name="connsiteX75-4815" fmla="*/ 2965734 w 8037833"/>
              <a:gd name="connsiteY75-4816" fmla="*/ 3635676 h 3784177"/>
              <a:gd name="connsiteX76-4817" fmla="*/ 2961603 w 8037833"/>
              <a:gd name="connsiteY76-4818" fmla="*/ 3638221 h 3784177"/>
              <a:gd name="connsiteX77-4819" fmla="*/ 2944959 w 8037833"/>
              <a:gd name="connsiteY77-4820" fmla="*/ 3639723 h 3784177"/>
              <a:gd name="connsiteX78-4821" fmla="*/ 2940402 w 8037833"/>
              <a:gd name="connsiteY78-4822" fmla="*/ 3651000 h 3784177"/>
              <a:gd name="connsiteX79-4823" fmla="*/ 2915449 w 8037833"/>
              <a:gd name="connsiteY79-4824" fmla="*/ 3661039 h 3784177"/>
              <a:gd name="connsiteX80-4825" fmla="*/ 2884777 w 8037833"/>
              <a:gd name="connsiteY80-4826" fmla="*/ 3660775 h 3784177"/>
              <a:gd name="connsiteX81-4827" fmla="*/ 2739034 w 8037833"/>
              <a:gd name="connsiteY81-4828" fmla="*/ 3647396 h 3784177"/>
              <a:gd name="connsiteX82-4829" fmla="*/ 2651827 w 8037833"/>
              <a:gd name="connsiteY82-4830" fmla="*/ 3646306 h 3784177"/>
              <a:gd name="connsiteX83-4831" fmla="*/ 2618680 w 8037833"/>
              <a:gd name="connsiteY83-4832" fmla="*/ 3656755 h 3784177"/>
              <a:gd name="connsiteX84-4833" fmla="*/ 2572404 w 8037833"/>
              <a:gd name="connsiteY84-4834" fmla="*/ 3664043 h 3784177"/>
              <a:gd name="connsiteX85-4835" fmla="*/ 2490721 w 8037833"/>
              <a:gd name="connsiteY85-4836" fmla="*/ 3685313 h 3784177"/>
              <a:gd name="connsiteX86-4837" fmla="*/ 2423704 w 8037833"/>
              <a:gd name="connsiteY86-4838" fmla="*/ 3658079 h 3784177"/>
              <a:gd name="connsiteX87-4839" fmla="*/ 2301172 w 8037833"/>
              <a:gd name="connsiteY87-4840" fmla="*/ 3663053 h 3784177"/>
              <a:gd name="connsiteX88-4841" fmla="*/ 2294102 w 8037833"/>
              <a:gd name="connsiteY88-4842" fmla="*/ 3671151 h 3784177"/>
              <a:gd name="connsiteX89-4843" fmla="*/ 2238966 w 8037833"/>
              <a:gd name="connsiteY89-4844" fmla="*/ 3668777 h 3784177"/>
              <a:gd name="connsiteX90-4845" fmla="*/ 2046240 w 8037833"/>
              <a:gd name="connsiteY90-4846" fmla="*/ 3604535 h 3784177"/>
              <a:gd name="connsiteX91-4847" fmla="*/ 1938480 w 8037833"/>
              <a:gd name="connsiteY91-4848" fmla="*/ 3601439 h 3784177"/>
              <a:gd name="connsiteX92-4849" fmla="*/ 1900166 w 8037833"/>
              <a:gd name="connsiteY92-4850" fmla="*/ 3609358 h 3784177"/>
              <a:gd name="connsiteX93-4851" fmla="*/ 1835976 w 8037833"/>
              <a:gd name="connsiteY93-4852" fmla="*/ 3622065 h 3784177"/>
              <a:gd name="connsiteX94-4853" fmla="*/ 1787830 w 8037833"/>
              <a:gd name="connsiteY94-4854" fmla="*/ 3653768 h 3784177"/>
              <a:gd name="connsiteX95-4855" fmla="*/ 1734224 w 8037833"/>
              <a:gd name="connsiteY95-4856" fmla="*/ 3655593 h 3784177"/>
              <a:gd name="connsiteX96-4857" fmla="*/ 1721989 w 8037833"/>
              <a:gd name="connsiteY96-4858" fmla="*/ 3627298 h 3784177"/>
              <a:gd name="connsiteX97-4859" fmla="*/ 1664576 w 8037833"/>
              <a:gd name="connsiteY97-4860" fmla="*/ 3638572 h 3784177"/>
              <a:gd name="connsiteX98-4861" fmla="*/ 1577459 w 8037833"/>
              <a:gd name="connsiteY98-4862" fmla="*/ 3658824 h 3784177"/>
              <a:gd name="connsiteX99-4863" fmla="*/ 1527269 w 8037833"/>
              <a:gd name="connsiteY99-4864" fmla="*/ 3663088 h 3784177"/>
              <a:gd name="connsiteX100-4865" fmla="*/ 1390118 w 8037833"/>
              <a:gd name="connsiteY100-4866" fmla="*/ 3682789 h 3784177"/>
              <a:gd name="connsiteX101-4867" fmla="*/ 1252698 w 8037833"/>
              <a:gd name="connsiteY101-4868" fmla="*/ 3708662 h 3784177"/>
              <a:gd name="connsiteX102-4869" fmla="*/ 1171039 w 8037833"/>
              <a:gd name="connsiteY102-4870" fmla="*/ 3758642 h 3784177"/>
              <a:gd name="connsiteX103-4871" fmla="*/ 1058106 w 8037833"/>
              <a:gd name="connsiteY103-4872" fmla="*/ 3776166 h 3784177"/>
              <a:gd name="connsiteX104-4873" fmla="*/ 1039167 w 8037833"/>
              <a:gd name="connsiteY104-4874" fmla="*/ 3784177 h 3784177"/>
              <a:gd name="connsiteX105-4875" fmla="*/ 1012958 w 8037833"/>
              <a:gd name="connsiteY105-4876" fmla="*/ 3779206 h 3784177"/>
              <a:gd name="connsiteX106-4877" fmla="*/ 907906 w 8037833"/>
              <a:gd name="connsiteY106-4878" fmla="*/ 3757678 h 3784177"/>
              <a:gd name="connsiteX107-4879" fmla="*/ 825226 w 8037833"/>
              <a:gd name="connsiteY107-4880" fmla="*/ 3726369 h 3784177"/>
              <a:gd name="connsiteX108-4881" fmla="*/ 722264 w 8037833"/>
              <a:gd name="connsiteY108-4882" fmla="*/ 3747612 h 3784177"/>
              <a:gd name="connsiteX109-4883" fmla="*/ 659460 w 8037833"/>
              <a:gd name="connsiteY109-4884" fmla="*/ 3740429 h 3784177"/>
              <a:gd name="connsiteX110-4885" fmla="*/ 556552 w 8037833"/>
              <a:gd name="connsiteY110-4886" fmla="*/ 3697934 h 3784177"/>
              <a:gd name="connsiteX111-4887" fmla="*/ 421042 w 8037833"/>
              <a:gd name="connsiteY111-4888" fmla="*/ 3709912 h 3784177"/>
              <a:gd name="connsiteX112-4889" fmla="*/ 393295 w 8037833"/>
              <a:gd name="connsiteY112-4890" fmla="*/ 3753097 h 3784177"/>
              <a:gd name="connsiteX113-4891" fmla="*/ 355918 w 8037833"/>
              <a:gd name="connsiteY113-4892" fmla="*/ 3779172 h 3784177"/>
              <a:gd name="connsiteX114-4893" fmla="*/ 339711 w 8037833"/>
              <a:gd name="connsiteY114-4894" fmla="*/ 3718242 h 3784177"/>
              <a:gd name="connsiteX115-4895" fmla="*/ 222239 w 8037833"/>
              <a:gd name="connsiteY115-4896" fmla="*/ 3672335 h 3784177"/>
              <a:gd name="connsiteX116-4897" fmla="*/ 163578 w 8037833"/>
              <a:gd name="connsiteY116-4898" fmla="*/ 3656292 h 3784177"/>
              <a:gd name="connsiteX117-4899" fmla="*/ 72220 w 8037833"/>
              <a:gd name="connsiteY117-4900" fmla="*/ 3645272 h 3784177"/>
              <a:gd name="connsiteX118-4901" fmla="*/ 44395 w 8037833"/>
              <a:gd name="connsiteY118-4902" fmla="*/ 3639455 h 3784177"/>
              <a:gd name="connsiteX119-4903" fmla="*/ 1962 w 8037833"/>
              <a:gd name="connsiteY119-4904" fmla="*/ 3635948 h 3784177"/>
              <a:gd name="connsiteX120-4905" fmla="*/ 0 w 8037833"/>
              <a:gd name="connsiteY120-4906" fmla="*/ 3635261 h 3784177"/>
              <a:gd name="connsiteX121-4907" fmla="*/ 0 w 8037833"/>
              <a:gd name="connsiteY121-4908" fmla="*/ 12763 h 3784177"/>
              <a:gd name="connsiteX0-4909" fmla="*/ 0 w 8037833"/>
              <a:gd name="connsiteY0-4910" fmla="*/ 12763 h 3784177"/>
              <a:gd name="connsiteX1-4911" fmla="*/ 8037833 w 8037833"/>
              <a:gd name="connsiteY1-4912" fmla="*/ 0 h 3784177"/>
              <a:gd name="connsiteX2-4913" fmla="*/ 8037833 w 8037833"/>
              <a:gd name="connsiteY2-4914" fmla="*/ 3123098 h 3784177"/>
              <a:gd name="connsiteX3-4915" fmla="*/ 8034343 w 8037833"/>
              <a:gd name="connsiteY3-4916" fmla="*/ 3122573 h 3784177"/>
              <a:gd name="connsiteX4-4917" fmla="*/ 7877229 w 8037833"/>
              <a:gd name="connsiteY4-4918" fmla="*/ 3143819 h 3784177"/>
              <a:gd name="connsiteX5-4919" fmla="*/ 7752740 w 8037833"/>
              <a:gd name="connsiteY5-4920" fmla="*/ 3181149 h 3784177"/>
              <a:gd name="connsiteX6-4921" fmla="*/ 7588760 w 8037833"/>
              <a:gd name="connsiteY6-4922" fmla="*/ 3183782 h 3784177"/>
              <a:gd name="connsiteX7-4923" fmla="*/ 7351256 w 8037833"/>
              <a:gd name="connsiteY7-4924" fmla="*/ 3276296 h 3784177"/>
              <a:gd name="connsiteX8-4925" fmla="*/ 7241630 w 8037833"/>
              <a:gd name="connsiteY8-4926" fmla="*/ 3258619 h 3784177"/>
              <a:gd name="connsiteX9-4927" fmla="*/ 7197338 w 8037833"/>
              <a:gd name="connsiteY9-4928" fmla="*/ 3224751 h 3784177"/>
              <a:gd name="connsiteX10-4929" fmla="*/ 7180777 w 8037833"/>
              <a:gd name="connsiteY10-4930" fmla="*/ 3222826 h 3784177"/>
              <a:gd name="connsiteX11-4931" fmla="*/ 7146896 w 8037833"/>
              <a:gd name="connsiteY11-4932" fmla="*/ 3256975 h 3784177"/>
              <a:gd name="connsiteX12-4933" fmla="*/ 7101771 w 8037833"/>
              <a:gd name="connsiteY12-4934" fmla="*/ 3257015 h 3784177"/>
              <a:gd name="connsiteX13-4935" fmla="*/ 7047844 w 8037833"/>
              <a:gd name="connsiteY13-4936" fmla="*/ 3303791 h 3784177"/>
              <a:gd name="connsiteX14-4937" fmla="*/ 6912506 w 8037833"/>
              <a:gd name="connsiteY14-4938" fmla="*/ 3361478 h 3784177"/>
              <a:gd name="connsiteX15-4939" fmla="*/ 6819463 w 8037833"/>
              <a:gd name="connsiteY15-4940" fmla="*/ 3368624 h 3784177"/>
              <a:gd name="connsiteX16-4941" fmla="*/ 6797198 w 8037833"/>
              <a:gd name="connsiteY16-4942" fmla="*/ 3378256 h 3784177"/>
              <a:gd name="connsiteX17-4943" fmla="*/ 6718286 w 8037833"/>
              <a:gd name="connsiteY17-4944" fmla="*/ 3382997 h 3784177"/>
              <a:gd name="connsiteX18-4945" fmla="*/ 6609242 w 8037833"/>
              <a:gd name="connsiteY18-4946" fmla="*/ 3355040 h 3784177"/>
              <a:gd name="connsiteX19-4947" fmla="*/ 6462092 w 8037833"/>
              <a:gd name="connsiteY19-4948" fmla="*/ 3373529 h 3784177"/>
              <a:gd name="connsiteX20-4949" fmla="*/ 6303479 w 8037833"/>
              <a:gd name="connsiteY20-4950" fmla="*/ 3319842 h 3784177"/>
              <a:gd name="connsiteX21-4951" fmla="*/ 6210639 w 8037833"/>
              <a:gd name="connsiteY21-4952" fmla="*/ 3335546 h 3784177"/>
              <a:gd name="connsiteX22-4953" fmla="*/ 6111718 w 8037833"/>
              <a:gd name="connsiteY22-4954" fmla="*/ 3357536 h 3784177"/>
              <a:gd name="connsiteX23-4955" fmla="*/ 5949057 w 8037833"/>
              <a:gd name="connsiteY23-4956" fmla="*/ 3379652 h 3784177"/>
              <a:gd name="connsiteX24-4957" fmla="*/ 5891274 w 8037833"/>
              <a:gd name="connsiteY24-4958" fmla="*/ 3397681 h 3784177"/>
              <a:gd name="connsiteX25-4959" fmla="*/ 5835383 w 8037833"/>
              <a:gd name="connsiteY25-4960" fmla="*/ 3377529 h 3784177"/>
              <a:gd name="connsiteX26-4961" fmla="*/ 5746050 w 8037833"/>
              <a:gd name="connsiteY26-4962" fmla="*/ 3426142 h 3784177"/>
              <a:gd name="connsiteX27-4963" fmla="*/ 5613670 w 8037833"/>
              <a:gd name="connsiteY27-4964" fmla="*/ 3428671 h 3784177"/>
              <a:gd name="connsiteX28-4965" fmla="*/ 5535334 w 8037833"/>
              <a:gd name="connsiteY28-4966" fmla="*/ 3437044 h 3784177"/>
              <a:gd name="connsiteX29-4967" fmla="*/ 5506940 w 8037833"/>
              <a:gd name="connsiteY29-4968" fmla="*/ 3450999 h 3784177"/>
              <a:gd name="connsiteX30-4969" fmla="*/ 5466372 w 8037833"/>
              <a:gd name="connsiteY30-4970" fmla="*/ 3463245 h 3784177"/>
              <a:gd name="connsiteX31-4971" fmla="*/ 5395833 w 8037833"/>
              <a:gd name="connsiteY31-4972" fmla="*/ 3493194 h 3784177"/>
              <a:gd name="connsiteX32-4973" fmla="*/ 5305325 w 8037833"/>
              <a:gd name="connsiteY32-4974" fmla="*/ 3505200 h 3784177"/>
              <a:gd name="connsiteX33-4975" fmla="*/ 5223043 w 8037833"/>
              <a:gd name="connsiteY33-4976" fmla="*/ 3491664 h 3784177"/>
              <a:gd name="connsiteX34-4977" fmla="*/ 5217733 w 8037833"/>
              <a:gd name="connsiteY34-4978" fmla="*/ 3500463 h 3784177"/>
              <a:gd name="connsiteX35-4979" fmla="*/ 5167992 w 8037833"/>
              <a:gd name="connsiteY35-4980" fmla="*/ 3504085 h 3784177"/>
              <a:gd name="connsiteX36-4981" fmla="*/ 4987020 w 8037833"/>
              <a:gd name="connsiteY36-4982" fmla="*/ 3461263 h 3784177"/>
              <a:gd name="connsiteX37-4983" fmla="*/ 4890003 w 8037833"/>
              <a:gd name="connsiteY37-4984" fmla="*/ 3469874 h 3784177"/>
              <a:gd name="connsiteX38-4985" fmla="*/ 4856654 w 8037833"/>
              <a:gd name="connsiteY38-4986" fmla="*/ 3481880 h 3784177"/>
              <a:gd name="connsiteX39-4987" fmla="*/ 4800711 w 8037833"/>
              <a:gd name="connsiteY39-4988" fmla="*/ 3501441 h 3784177"/>
              <a:gd name="connsiteX40-4989" fmla="*/ 4761569 w 8037833"/>
              <a:gd name="connsiteY40-4990" fmla="*/ 3538103 h 3784177"/>
              <a:gd name="connsiteX41-4991" fmla="*/ 4713734 w 8037833"/>
              <a:gd name="connsiteY41-4992" fmla="*/ 3545724 h 3784177"/>
              <a:gd name="connsiteX42-4993" fmla="*/ 4699169 w 8037833"/>
              <a:gd name="connsiteY42-4994" fmla="*/ 3518988 h 3784177"/>
              <a:gd name="connsiteX43-4995" fmla="*/ 4649120 w 8037833"/>
              <a:gd name="connsiteY43-4996" fmla="*/ 3536392 h 3784177"/>
              <a:gd name="connsiteX44-4997" fmla="*/ 4573578 w 8037833"/>
              <a:gd name="connsiteY44-4998" fmla="*/ 3565923 h 3784177"/>
              <a:gd name="connsiteX45-4999" fmla="*/ 4529117 w 8037833"/>
              <a:gd name="connsiteY45-5000" fmla="*/ 3575592 h 3784177"/>
              <a:gd name="connsiteX46-5001" fmla="*/ 4408641 w 8037833"/>
              <a:gd name="connsiteY46-5002" fmla="*/ 3610000 h 3784177"/>
              <a:gd name="connsiteX47-5003" fmla="*/ 4356402 w 8037833"/>
              <a:gd name="connsiteY47-5004" fmla="*/ 3642792 h 3784177"/>
              <a:gd name="connsiteX48-5005" fmla="*/ 4270245 w 8037833"/>
              <a:gd name="connsiteY48-5006" fmla="*/ 3665789 h 3784177"/>
              <a:gd name="connsiteX49-5007" fmla="*/ 4208725 w 8037833"/>
              <a:gd name="connsiteY49-5008" fmla="*/ 3704841 h 3784177"/>
              <a:gd name="connsiteX50-5009" fmla="*/ 4201632 w 8037833"/>
              <a:gd name="connsiteY50-5010" fmla="*/ 3702602 h 3784177"/>
              <a:gd name="connsiteX51-5011" fmla="*/ 4191289 w 8037833"/>
              <a:gd name="connsiteY51-5012" fmla="*/ 3702380 h 3784177"/>
              <a:gd name="connsiteX52-5013" fmla="*/ 4191039 w 8037833"/>
              <a:gd name="connsiteY52-5014" fmla="*/ 3702831 h 3784177"/>
              <a:gd name="connsiteX53-5015" fmla="*/ 4181340 w 8037833"/>
              <a:gd name="connsiteY53-5016" fmla="*/ 3701729 h 3784177"/>
              <a:gd name="connsiteX54-5017" fmla="*/ 4133816 w 8037833"/>
              <a:gd name="connsiteY54-5018" fmla="*/ 3690565 h 3784177"/>
              <a:gd name="connsiteX55-5019" fmla="*/ 4071732 w 8037833"/>
              <a:gd name="connsiteY55-5020" fmla="*/ 3732513 h 3784177"/>
              <a:gd name="connsiteX56-5021" fmla="*/ 4045924 w 8037833"/>
              <a:gd name="connsiteY56-5022" fmla="*/ 3739404 h 3784177"/>
              <a:gd name="connsiteX57-5023" fmla="*/ 4032171 w 8037833"/>
              <a:gd name="connsiteY57-5024" fmla="*/ 3745523 h 3784177"/>
              <a:gd name="connsiteX58-5025" fmla="*/ 4031335 w 8037833"/>
              <a:gd name="connsiteY58-5026" fmla="*/ 3747479 h 3784177"/>
              <a:gd name="connsiteX59-5027" fmla="*/ 3985774 w 8037833"/>
              <a:gd name="connsiteY59-5028" fmla="*/ 3736547 h 3784177"/>
              <a:gd name="connsiteX60-5029" fmla="*/ 3979769 w 8037833"/>
              <a:gd name="connsiteY60-5030" fmla="*/ 3738769 h 3784177"/>
              <a:gd name="connsiteX61-5031" fmla="*/ 3950014 w 8037833"/>
              <a:gd name="connsiteY61-5032" fmla="*/ 3726942 h 3784177"/>
              <a:gd name="connsiteX62-5033" fmla="*/ 3934671 w 8037833"/>
              <a:gd name="connsiteY62-5034" fmla="*/ 3723339 h 3784177"/>
              <a:gd name="connsiteX63-5035" fmla="*/ 3930274 w 8037833"/>
              <a:gd name="connsiteY63-5036" fmla="*/ 3717148 h 3784177"/>
              <a:gd name="connsiteX64-5037" fmla="*/ 3907660 w 8037833"/>
              <a:gd name="connsiteY64-5038" fmla="*/ 3714456 h 3784177"/>
              <a:gd name="connsiteX65-5039" fmla="*/ 3905087 w 8037833"/>
              <a:gd name="connsiteY65-5040" fmla="*/ 3716098 h 3784177"/>
              <a:gd name="connsiteX66-5041" fmla="*/ 3886347 w 8037833"/>
              <a:gd name="connsiteY66-5042" fmla="*/ 3706620 h 3784177"/>
              <a:gd name="connsiteX67-5043" fmla="*/ 3870533 w 8037833"/>
              <a:gd name="connsiteY67-5044" fmla="*/ 3689905 h 3784177"/>
              <a:gd name="connsiteX68-5045" fmla="*/ 3678563 w 8037833"/>
              <a:gd name="connsiteY68-5046" fmla="*/ 3694486 h 3784177"/>
              <a:gd name="connsiteX69-5047" fmla="*/ 3524121 w 8037833"/>
              <a:gd name="connsiteY69-5048" fmla="*/ 3642736 h 3784177"/>
              <a:gd name="connsiteX70-5049" fmla="*/ 3407752 w 8037833"/>
              <a:gd name="connsiteY70-5050" fmla="*/ 3626590 h 3784177"/>
              <a:gd name="connsiteX71-5051" fmla="*/ 3373519 w 8037833"/>
              <a:gd name="connsiteY71-5052" fmla="*/ 3665785 h 3784177"/>
              <a:gd name="connsiteX72-5053" fmla="*/ 3114267 w 8037833"/>
              <a:gd name="connsiteY72-5054" fmla="*/ 3638983 h 3784177"/>
              <a:gd name="connsiteX73-5055" fmla="*/ 3048270 w 8037833"/>
              <a:gd name="connsiteY73-5056" fmla="*/ 3649949 h 3784177"/>
              <a:gd name="connsiteX74-5057" fmla="*/ 2989722 w 8037833"/>
              <a:gd name="connsiteY74-5058" fmla="*/ 3623230 h 3784177"/>
              <a:gd name="connsiteX75-5059" fmla="*/ 2965734 w 8037833"/>
              <a:gd name="connsiteY75-5060" fmla="*/ 3635676 h 3784177"/>
              <a:gd name="connsiteX76-5061" fmla="*/ 2961603 w 8037833"/>
              <a:gd name="connsiteY76-5062" fmla="*/ 3638221 h 3784177"/>
              <a:gd name="connsiteX77-5063" fmla="*/ 2944959 w 8037833"/>
              <a:gd name="connsiteY77-5064" fmla="*/ 3639723 h 3784177"/>
              <a:gd name="connsiteX78-5065" fmla="*/ 2940402 w 8037833"/>
              <a:gd name="connsiteY78-5066" fmla="*/ 3651000 h 3784177"/>
              <a:gd name="connsiteX79-5067" fmla="*/ 2915449 w 8037833"/>
              <a:gd name="connsiteY79-5068" fmla="*/ 3661039 h 3784177"/>
              <a:gd name="connsiteX80-5069" fmla="*/ 2884777 w 8037833"/>
              <a:gd name="connsiteY80-5070" fmla="*/ 3660775 h 3784177"/>
              <a:gd name="connsiteX81-5071" fmla="*/ 2739034 w 8037833"/>
              <a:gd name="connsiteY81-5072" fmla="*/ 3647396 h 3784177"/>
              <a:gd name="connsiteX82-5073" fmla="*/ 2651827 w 8037833"/>
              <a:gd name="connsiteY82-5074" fmla="*/ 3646306 h 3784177"/>
              <a:gd name="connsiteX83-5075" fmla="*/ 2618680 w 8037833"/>
              <a:gd name="connsiteY83-5076" fmla="*/ 3656755 h 3784177"/>
              <a:gd name="connsiteX84-5077" fmla="*/ 2572404 w 8037833"/>
              <a:gd name="connsiteY84-5078" fmla="*/ 3664043 h 3784177"/>
              <a:gd name="connsiteX85-5079" fmla="*/ 2490721 w 8037833"/>
              <a:gd name="connsiteY85-5080" fmla="*/ 3685313 h 3784177"/>
              <a:gd name="connsiteX86-5081" fmla="*/ 2423704 w 8037833"/>
              <a:gd name="connsiteY86-5082" fmla="*/ 3658079 h 3784177"/>
              <a:gd name="connsiteX87-5083" fmla="*/ 2301172 w 8037833"/>
              <a:gd name="connsiteY87-5084" fmla="*/ 3663053 h 3784177"/>
              <a:gd name="connsiteX88-5085" fmla="*/ 2294102 w 8037833"/>
              <a:gd name="connsiteY88-5086" fmla="*/ 3671151 h 3784177"/>
              <a:gd name="connsiteX89-5087" fmla="*/ 2238966 w 8037833"/>
              <a:gd name="connsiteY89-5088" fmla="*/ 3668777 h 3784177"/>
              <a:gd name="connsiteX90-5089" fmla="*/ 2046240 w 8037833"/>
              <a:gd name="connsiteY90-5090" fmla="*/ 3604535 h 3784177"/>
              <a:gd name="connsiteX91-5091" fmla="*/ 1938480 w 8037833"/>
              <a:gd name="connsiteY91-5092" fmla="*/ 3601439 h 3784177"/>
              <a:gd name="connsiteX92-5093" fmla="*/ 1900166 w 8037833"/>
              <a:gd name="connsiteY92-5094" fmla="*/ 3609358 h 3784177"/>
              <a:gd name="connsiteX93-5095" fmla="*/ 1835976 w 8037833"/>
              <a:gd name="connsiteY93-5096" fmla="*/ 3622065 h 3784177"/>
              <a:gd name="connsiteX94-5097" fmla="*/ 1787830 w 8037833"/>
              <a:gd name="connsiteY94-5098" fmla="*/ 3653768 h 3784177"/>
              <a:gd name="connsiteX95-5099" fmla="*/ 1734224 w 8037833"/>
              <a:gd name="connsiteY95-5100" fmla="*/ 3655593 h 3784177"/>
              <a:gd name="connsiteX96-5101" fmla="*/ 1721989 w 8037833"/>
              <a:gd name="connsiteY96-5102" fmla="*/ 3627298 h 3784177"/>
              <a:gd name="connsiteX97-5103" fmla="*/ 1664576 w 8037833"/>
              <a:gd name="connsiteY97-5104" fmla="*/ 3638572 h 3784177"/>
              <a:gd name="connsiteX98-5105" fmla="*/ 1577459 w 8037833"/>
              <a:gd name="connsiteY98-5106" fmla="*/ 3658824 h 3784177"/>
              <a:gd name="connsiteX99-5107" fmla="*/ 1527269 w 8037833"/>
              <a:gd name="connsiteY99-5108" fmla="*/ 3663088 h 3784177"/>
              <a:gd name="connsiteX100-5109" fmla="*/ 1390118 w 8037833"/>
              <a:gd name="connsiteY100-5110" fmla="*/ 3682789 h 3784177"/>
              <a:gd name="connsiteX101-5111" fmla="*/ 1252698 w 8037833"/>
              <a:gd name="connsiteY101-5112" fmla="*/ 3708662 h 3784177"/>
              <a:gd name="connsiteX102-5113" fmla="*/ 1171039 w 8037833"/>
              <a:gd name="connsiteY102-5114" fmla="*/ 3758642 h 3784177"/>
              <a:gd name="connsiteX103-5115" fmla="*/ 1058106 w 8037833"/>
              <a:gd name="connsiteY103-5116" fmla="*/ 3776166 h 3784177"/>
              <a:gd name="connsiteX104-5117" fmla="*/ 1039167 w 8037833"/>
              <a:gd name="connsiteY104-5118" fmla="*/ 3784177 h 3784177"/>
              <a:gd name="connsiteX105-5119" fmla="*/ 1012958 w 8037833"/>
              <a:gd name="connsiteY105-5120" fmla="*/ 3779206 h 3784177"/>
              <a:gd name="connsiteX106-5121" fmla="*/ 907906 w 8037833"/>
              <a:gd name="connsiteY106-5122" fmla="*/ 3757678 h 3784177"/>
              <a:gd name="connsiteX107-5123" fmla="*/ 825226 w 8037833"/>
              <a:gd name="connsiteY107-5124" fmla="*/ 3726369 h 3784177"/>
              <a:gd name="connsiteX108-5125" fmla="*/ 722264 w 8037833"/>
              <a:gd name="connsiteY108-5126" fmla="*/ 3747612 h 3784177"/>
              <a:gd name="connsiteX109-5127" fmla="*/ 659460 w 8037833"/>
              <a:gd name="connsiteY109-5128" fmla="*/ 3740429 h 3784177"/>
              <a:gd name="connsiteX110-5129" fmla="*/ 556552 w 8037833"/>
              <a:gd name="connsiteY110-5130" fmla="*/ 3697934 h 3784177"/>
              <a:gd name="connsiteX111-5131" fmla="*/ 421042 w 8037833"/>
              <a:gd name="connsiteY111-5132" fmla="*/ 3709912 h 3784177"/>
              <a:gd name="connsiteX112-5133" fmla="*/ 393295 w 8037833"/>
              <a:gd name="connsiteY112-5134" fmla="*/ 3753097 h 3784177"/>
              <a:gd name="connsiteX113-5135" fmla="*/ 339711 w 8037833"/>
              <a:gd name="connsiteY113-5136" fmla="*/ 3718242 h 3784177"/>
              <a:gd name="connsiteX114-5137" fmla="*/ 222239 w 8037833"/>
              <a:gd name="connsiteY114-5138" fmla="*/ 3672335 h 3784177"/>
              <a:gd name="connsiteX115-5139" fmla="*/ 163578 w 8037833"/>
              <a:gd name="connsiteY115-5140" fmla="*/ 3656292 h 3784177"/>
              <a:gd name="connsiteX116-5141" fmla="*/ 72220 w 8037833"/>
              <a:gd name="connsiteY116-5142" fmla="*/ 3645272 h 3784177"/>
              <a:gd name="connsiteX117-5143" fmla="*/ 44395 w 8037833"/>
              <a:gd name="connsiteY117-5144" fmla="*/ 3639455 h 3784177"/>
              <a:gd name="connsiteX118-5145" fmla="*/ 1962 w 8037833"/>
              <a:gd name="connsiteY118-5146" fmla="*/ 3635948 h 3784177"/>
              <a:gd name="connsiteX119-5147" fmla="*/ 0 w 8037833"/>
              <a:gd name="connsiteY119-5148" fmla="*/ 3635261 h 3784177"/>
              <a:gd name="connsiteX120-5149" fmla="*/ 0 w 8037833"/>
              <a:gd name="connsiteY120-5150" fmla="*/ 12763 h 3784177"/>
              <a:gd name="connsiteX0-5151" fmla="*/ 0 w 8037833"/>
              <a:gd name="connsiteY0-5152" fmla="*/ 12763 h 3784177"/>
              <a:gd name="connsiteX1-5153" fmla="*/ 8037833 w 8037833"/>
              <a:gd name="connsiteY1-5154" fmla="*/ 0 h 3784177"/>
              <a:gd name="connsiteX2-5155" fmla="*/ 8037833 w 8037833"/>
              <a:gd name="connsiteY2-5156" fmla="*/ 3123098 h 3784177"/>
              <a:gd name="connsiteX3-5157" fmla="*/ 8034343 w 8037833"/>
              <a:gd name="connsiteY3-5158" fmla="*/ 3122573 h 3784177"/>
              <a:gd name="connsiteX4-5159" fmla="*/ 7877229 w 8037833"/>
              <a:gd name="connsiteY4-5160" fmla="*/ 3143819 h 3784177"/>
              <a:gd name="connsiteX5-5161" fmla="*/ 7752740 w 8037833"/>
              <a:gd name="connsiteY5-5162" fmla="*/ 3181149 h 3784177"/>
              <a:gd name="connsiteX6-5163" fmla="*/ 7588760 w 8037833"/>
              <a:gd name="connsiteY6-5164" fmla="*/ 3183782 h 3784177"/>
              <a:gd name="connsiteX7-5165" fmla="*/ 7351256 w 8037833"/>
              <a:gd name="connsiteY7-5166" fmla="*/ 3276296 h 3784177"/>
              <a:gd name="connsiteX8-5167" fmla="*/ 7241630 w 8037833"/>
              <a:gd name="connsiteY8-5168" fmla="*/ 3258619 h 3784177"/>
              <a:gd name="connsiteX9-5169" fmla="*/ 7197338 w 8037833"/>
              <a:gd name="connsiteY9-5170" fmla="*/ 3224751 h 3784177"/>
              <a:gd name="connsiteX10-5171" fmla="*/ 7180777 w 8037833"/>
              <a:gd name="connsiteY10-5172" fmla="*/ 3222826 h 3784177"/>
              <a:gd name="connsiteX11-5173" fmla="*/ 7146896 w 8037833"/>
              <a:gd name="connsiteY11-5174" fmla="*/ 3256975 h 3784177"/>
              <a:gd name="connsiteX12-5175" fmla="*/ 7101771 w 8037833"/>
              <a:gd name="connsiteY12-5176" fmla="*/ 3257015 h 3784177"/>
              <a:gd name="connsiteX13-5177" fmla="*/ 7047844 w 8037833"/>
              <a:gd name="connsiteY13-5178" fmla="*/ 3303791 h 3784177"/>
              <a:gd name="connsiteX14-5179" fmla="*/ 6912506 w 8037833"/>
              <a:gd name="connsiteY14-5180" fmla="*/ 3361478 h 3784177"/>
              <a:gd name="connsiteX15-5181" fmla="*/ 6819463 w 8037833"/>
              <a:gd name="connsiteY15-5182" fmla="*/ 3368624 h 3784177"/>
              <a:gd name="connsiteX16-5183" fmla="*/ 6797198 w 8037833"/>
              <a:gd name="connsiteY16-5184" fmla="*/ 3378256 h 3784177"/>
              <a:gd name="connsiteX17-5185" fmla="*/ 6718286 w 8037833"/>
              <a:gd name="connsiteY17-5186" fmla="*/ 3382997 h 3784177"/>
              <a:gd name="connsiteX18-5187" fmla="*/ 6609242 w 8037833"/>
              <a:gd name="connsiteY18-5188" fmla="*/ 3355040 h 3784177"/>
              <a:gd name="connsiteX19-5189" fmla="*/ 6462092 w 8037833"/>
              <a:gd name="connsiteY19-5190" fmla="*/ 3373529 h 3784177"/>
              <a:gd name="connsiteX20-5191" fmla="*/ 6303479 w 8037833"/>
              <a:gd name="connsiteY20-5192" fmla="*/ 3319842 h 3784177"/>
              <a:gd name="connsiteX21-5193" fmla="*/ 6210639 w 8037833"/>
              <a:gd name="connsiteY21-5194" fmla="*/ 3335546 h 3784177"/>
              <a:gd name="connsiteX22-5195" fmla="*/ 6111718 w 8037833"/>
              <a:gd name="connsiteY22-5196" fmla="*/ 3357536 h 3784177"/>
              <a:gd name="connsiteX23-5197" fmla="*/ 5949057 w 8037833"/>
              <a:gd name="connsiteY23-5198" fmla="*/ 3379652 h 3784177"/>
              <a:gd name="connsiteX24-5199" fmla="*/ 5891274 w 8037833"/>
              <a:gd name="connsiteY24-5200" fmla="*/ 3397681 h 3784177"/>
              <a:gd name="connsiteX25-5201" fmla="*/ 5835383 w 8037833"/>
              <a:gd name="connsiteY25-5202" fmla="*/ 3377529 h 3784177"/>
              <a:gd name="connsiteX26-5203" fmla="*/ 5746050 w 8037833"/>
              <a:gd name="connsiteY26-5204" fmla="*/ 3426142 h 3784177"/>
              <a:gd name="connsiteX27-5205" fmla="*/ 5613670 w 8037833"/>
              <a:gd name="connsiteY27-5206" fmla="*/ 3428671 h 3784177"/>
              <a:gd name="connsiteX28-5207" fmla="*/ 5535334 w 8037833"/>
              <a:gd name="connsiteY28-5208" fmla="*/ 3437044 h 3784177"/>
              <a:gd name="connsiteX29-5209" fmla="*/ 5506940 w 8037833"/>
              <a:gd name="connsiteY29-5210" fmla="*/ 3450999 h 3784177"/>
              <a:gd name="connsiteX30-5211" fmla="*/ 5466372 w 8037833"/>
              <a:gd name="connsiteY30-5212" fmla="*/ 3463245 h 3784177"/>
              <a:gd name="connsiteX31-5213" fmla="*/ 5395833 w 8037833"/>
              <a:gd name="connsiteY31-5214" fmla="*/ 3493194 h 3784177"/>
              <a:gd name="connsiteX32-5215" fmla="*/ 5305325 w 8037833"/>
              <a:gd name="connsiteY32-5216" fmla="*/ 3505200 h 3784177"/>
              <a:gd name="connsiteX33-5217" fmla="*/ 5223043 w 8037833"/>
              <a:gd name="connsiteY33-5218" fmla="*/ 3491664 h 3784177"/>
              <a:gd name="connsiteX34-5219" fmla="*/ 5217733 w 8037833"/>
              <a:gd name="connsiteY34-5220" fmla="*/ 3500463 h 3784177"/>
              <a:gd name="connsiteX35-5221" fmla="*/ 5167992 w 8037833"/>
              <a:gd name="connsiteY35-5222" fmla="*/ 3504085 h 3784177"/>
              <a:gd name="connsiteX36-5223" fmla="*/ 4987020 w 8037833"/>
              <a:gd name="connsiteY36-5224" fmla="*/ 3461263 h 3784177"/>
              <a:gd name="connsiteX37-5225" fmla="*/ 4890003 w 8037833"/>
              <a:gd name="connsiteY37-5226" fmla="*/ 3469874 h 3784177"/>
              <a:gd name="connsiteX38-5227" fmla="*/ 4856654 w 8037833"/>
              <a:gd name="connsiteY38-5228" fmla="*/ 3481880 h 3784177"/>
              <a:gd name="connsiteX39-5229" fmla="*/ 4800711 w 8037833"/>
              <a:gd name="connsiteY39-5230" fmla="*/ 3501441 h 3784177"/>
              <a:gd name="connsiteX40-5231" fmla="*/ 4761569 w 8037833"/>
              <a:gd name="connsiteY40-5232" fmla="*/ 3538103 h 3784177"/>
              <a:gd name="connsiteX41-5233" fmla="*/ 4713734 w 8037833"/>
              <a:gd name="connsiteY41-5234" fmla="*/ 3545724 h 3784177"/>
              <a:gd name="connsiteX42-5235" fmla="*/ 4699169 w 8037833"/>
              <a:gd name="connsiteY42-5236" fmla="*/ 3518988 h 3784177"/>
              <a:gd name="connsiteX43-5237" fmla="*/ 4649120 w 8037833"/>
              <a:gd name="connsiteY43-5238" fmla="*/ 3536392 h 3784177"/>
              <a:gd name="connsiteX44-5239" fmla="*/ 4573578 w 8037833"/>
              <a:gd name="connsiteY44-5240" fmla="*/ 3565923 h 3784177"/>
              <a:gd name="connsiteX45-5241" fmla="*/ 4529117 w 8037833"/>
              <a:gd name="connsiteY45-5242" fmla="*/ 3575592 h 3784177"/>
              <a:gd name="connsiteX46-5243" fmla="*/ 4408641 w 8037833"/>
              <a:gd name="connsiteY46-5244" fmla="*/ 3610000 h 3784177"/>
              <a:gd name="connsiteX47-5245" fmla="*/ 4356402 w 8037833"/>
              <a:gd name="connsiteY47-5246" fmla="*/ 3642792 h 3784177"/>
              <a:gd name="connsiteX48-5247" fmla="*/ 4270245 w 8037833"/>
              <a:gd name="connsiteY48-5248" fmla="*/ 3665789 h 3784177"/>
              <a:gd name="connsiteX49-5249" fmla="*/ 4208725 w 8037833"/>
              <a:gd name="connsiteY49-5250" fmla="*/ 3704841 h 3784177"/>
              <a:gd name="connsiteX50-5251" fmla="*/ 4201632 w 8037833"/>
              <a:gd name="connsiteY50-5252" fmla="*/ 3702602 h 3784177"/>
              <a:gd name="connsiteX51-5253" fmla="*/ 4191289 w 8037833"/>
              <a:gd name="connsiteY51-5254" fmla="*/ 3702380 h 3784177"/>
              <a:gd name="connsiteX52-5255" fmla="*/ 4191039 w 8037833"/>
              <a:gd name="connsiteY52-5256" fmla="*/ 3702831 h 3784177"/>
              <a:gd name="connsiteX53-5257" fmla="*/ 4181340 w 8037833"/>
              <a:gd name="connsiteY53-5258" fmla="*/ 3701729 h 3784177"/>
              <a:gd name="connsiteX54-5259" fmla="*/ 4133816 w 8037833"/>
              <a:gd name="connsiteY54-5260" fmla="*/ 3690565 h 3784177"/>
              <a:gd name="connsiteX55-5261" fmla="*/ 4071732 w 8037833"/>
              <a:gd name="connsiteY55-5262" fmla="*/ 3732513 h 3784177"/>
              <a:gd name="connsiteX56-5263" fmla="*/ 4045924 w 8037833"/>
              <a:gd name="connsiteY56-5264" fmla="*/ 3739404 h 3784177"/>
              <a:gd name="connsiteX57-5265" fmla="*/ 4032171 w 8037833"/>
              <a:gd name="connsiteY57-5266" fmla="*/ 3745523 h 3784177"/>
              <a:gd name="connsiteX58-5267" fmla="*/ 4031335 w 8037833"/>
              <a:gd name="connsiteY58-5268" fmla="*/ 3747479 h 3784177"/>
              <a:gd name="connsiteX59-5269" fmla="*/ 3985774 w 8037833"/>
              <a:gd name="connsiteY59-5270" fmla="*/ 3736547 h 3784177"/>
              <a:gd name="connsiteX60-5271" fmla="*/ 3979769 w 8037833"/>
              <a:gd name="connsiteY60-5272" fmla="*/ 3738769 h 3784177"/>
              <a:gd name="connsiteX61-5273" fmla="*/ 3950014 w 8037833"/>
              <a:gd name="connsiteY61-5274" fmla="*/ 3726942 h 3784177"/>
              <a:gd name="connsiteX62-5275" fmla="*/ 3934671 w 8037833"/>
              <a:gd name="connsiteY62-5276" fmla="*/ 3723339 h 3784177"/>
              <a:gd name="connsiteX63-5277" fmla="*/ 3930274 w 8037833"/>
              <a:gd name="connsiteY63-5278" fmla="*/ 3717148 h 3784177"/>
              <a:gd name="connsiteX64-5279" fmla="*/ 3907660 w 8037833"/>
              <a:gd name="connsiteY64-5280" fmla="*/ 3714456 h 3784177"/>
              <a:gd name="connsiteX65-5281" fmla="*/ 3905087 w 8037833"/>
              <a:gd name="connsiteY65-5282" fmla="*/ 3716098 h 3784177"/>
              <a:gd name="connsiteX66-5283" fmla="*/ 3886347 w 8037833"/>
              <a:gd name="connsiteY66-5284" fmla="*/ 3706620 h 3784177"/>
              <a:gd name="connsiteX67-5285" fmla="*/ 3870533 w 8037833"/>
              <a:gd name="connsiteY67-5286" fmla="*/ 3689905 h 3784177"/>
              <a:gd name="connsiteX68-5287" fmla="*/ 3678563 w 8037833"/>
              <a:gd name="connsiteY68-5288" fmla="*/ 3694486 h 3784177"/>
              <a:gd name="connsiteX69-5289" fmla="*/ 3524121 w 8037833"/>
              <a:gd name="connsiteY69-5290" fmla="*/ 3642736 h 3784177"/>
              <a:gd name="connsiteX70-5291" fmla="*/ 3407752 w 8037833"/>
              <a:gd name="connsiteY70-5292" fmla="*/ 3626590 h 3784177"/>
              <a:gd name="connsiteX71-5293" fmla="*/ 3373519 w 8037833"/>
              <a:gd name="connsiteY71-5294" fmla="*/ 3665785 h 3784177"/>
              <a:gd name="connsiteX72-5295" fmla="*/ 3114267 w 8037833"/>
              <a:gd name="connsiteY72-5296" fmla="*/ 3638983 h 3784177"/>
              <a:gd name="connsiteX73-5297" fmla="*/ 3048270 w 8037833"/>
              <a:gd name="connsiteY73-5298" fmla="*/ 3649949 h 3784177"/>
              <a:gd name="connsiteX74-5299" fmla="*/ 2989722 w 8037833"/>
              <a:gd name="connsiteY74-5300" fmla="*/ 3623230 h 3784177"/>
              <a:gd name="connsiteX75-5301" fmla="*/ 2965734 w 8037833"/>
              <a:gd name="connsiteY75-5302" fmla="*/ 3635676 h 3784177"/>
              <a:gd name="connsiteX76-5303" fmla="*/ 2961603 w 8037833"/>
              <a:gd name="connsiteY76-5304" fmla="*/ 3638221 h 3784177"/>
              <a:gd name="connsiteX77-5305" fmla="*/ 2944959 w 8037833"/>
              <a:gd name="connsiteY77-5306" fmla="*/ 3639723 h 3784177"/>
              <a:gd name="connsiteX78-5307" fmla="*/ 2940402 w 8037833"/>
              <a:gd name="connsiteY78-5308" fmla="*/ 3651000 h 3784177"/>
              <a:gd name="connsiteX79-5309" fmla="*/ 2915449 w 8037833"/>
              <a:gd name="connsiteY79-5310" fmla="*/ 3661039 h 3784177"/>
              <a:gd name="connsiteX80-5311" fmla="*/ 2884777 w 8037833"/>
              <a:gd name="connsiteY80-5312" fmla="*/ 3660775 h 3784177"/>
              <a:gd name="connsiteX81-5313" fmla="*/ 2739034 w 8037833"/>
              <a:gd name="connsiteY81-5314" fmla="*/ 3647396 h 3784177"/>
              <a:gd name="connsiteX82-5315" fmla="*/ 2651827 w 8037833"/>
              <a:gd name="connsiteY82-5316" fmla="*/ 3646306 h 3784177"/>
              <a:gd name="connsiteX83-5317" fmla="*/ 2618680 w 8037833"/>
              <a:gd name="connsiteY83-5318" fmla="*/ 3656755 h 3784177"/>
              <a:gd name="connsiteX84-5319" fmla="*/ 2572404 w 8037833"/>
              <a:gd name="connsiteY84-5320" fmla="*/ 3664043 h 3784177"/>
              <a:gd name="connsiteX85-5321" fmla="*/ 2490721 w 8037833"/>
              <a:gd name="connsiteY85-5322" fmla="*/ 3685313 h 3784177"/>
              <a:gd name="connsiteX86-5323" fmla="*/ 2423704 w 8037833"/>
              <a:gd name="connsiteY86-5324" fmla="*/ 3658079 h 3784177"/>
              <a:gd name="connsiteX87-5325" fmla="*/ 2301172 w 8037833"/>
              <a:gd name="connsiteY87-5326" fmla="*/ 3663053 h 3784177"/>
              <a:gd name="connsiteX88-5327" fmla="*/ 2294102 w 8037833"/>
              <a:gd name="connsiteY88-5328" fmla="*/ 3671151 h 3784177"/>
              <a:gd name="connsiteX89-5329" fmla="*/ 2238966 w 8037833"/>
              <a:gd name="connsiteY89-5330" fmla="*/ 3668777 h 3784177"/>
              <a:gd name="connsiteX90-5331" fmla="*/ 2046240 w 8037833"/>
              <a:gd name="connsiteY90-5332" fmla="*/ 3604535 h 3784177"/>
              <a:gd name="connsiteX91-5333" fmla="*/ 1938480 w 8037833"/>
              <a:gd name="connsiteY91-5334" fmla="*/ 3601439 h 3784177"/>
              <a:gd name="connsiteX92-5335" fmla="*/ 1900166 w 8037833"/>
              <a:gd name="connsiteY92-5336" fmla="*/ 3609358 h 3784177"/>
              <a:gd name="connsiteX93-5337" fmla="*/ 1835976 w 8037833"/>
              <a:gd name="connsiteY93-5338" fmla="*/ 3622065 h 3784177"/>
              <a:gd name="connsiteX94-5339" fmla="*/ 1787830 w 8037833"/>
              <a:gd name="connsiteY94-5340" fmla="*/ 3653768 h 3784177"/>
              <a:gd name="connsiteX95-5341" fmla="*/ 1734224 w 8037833"/>
              <a:gd name="connsiteY95-5342" fmla="*/ 3655593 h 3784177"/>
              <a:gd name="connsiteX96-5343" fmla="*/ 1721989 w 8037833"/>
              <a:gd name="connsiteY96-5344" fmla="*/ 3627298 h 3784177"/>
              <a:gd name="connsiteX97-5345" fmla="*/ 1664576 w 8037833"/>
              <a:gd name="connsiteY97-5346" fmla="*/ 3638572 h 3784177"/>
              <a:gd name="connsiteX98-5347" fmla="*/ 1577459 w 8037833"/>
              <a:gd name="connsiteY98-5348" fmla="*/ 3658824 h 3784177"/>
              <a:gd name="connsiteX99-5349" fmla="*/ 1527269 w 8037833"/>
              <a:gd name="connsiteY99-5350" fmla="*/ 3663088 h 3784177"/>
              <a:gd name="connsiteX100-5351" fmla="*/ 1390118 w 8037833"/>
              <a:gd name="connsiteY100-5352" fmla="*/ 3682789 h 3784177"/>
              <a:gd name="connsiteX101-5353" fmla="*/ 1252698 w 8037833"/>
              <a:gd name="connsiteY101-5354" fmla="*/ 3708662 h 3784177"/>
              <a:gd name="connsiteX102-5355" fmla="*/ 1171039 w 8037833"/>
              <a:gd name="connsiteY102-5356" fmla="*/ 3758642 h 3784177"/>
              <a:gd name="connsiteX103-5357" fmla="*/ 1058106 w 8037833"/>
              <a:gd name="connsiteY103-5358" fmla="*/ 3776166 h 3784177"/>
              <a:gd name="connsiteX104-5359" fmla="*/ 1039167 w 8037833"/>
              <a:gd name="connsiteY104-5360" fmla="*/ 3784177 h 3784177"/>
              <a:gd name="connsiteX105-5361" fmla="*/ 1012958 w 8037833"/>
              <a:gd name="connsiteY105-5362" fmla="*/ 3779206 h 3784177"/>
              <a:gd name="connsiteX106-5363" fmla="*/ 907906 w 8037833"/>
              <a:gd name="connsiteY106-5364" fmla="*/ 3757678 h 3784177"/>
              <a:gd name="connsiteX107-5365" fmla="*/ 825226 w 8037833"/>
              <a:gd name="connsiteY107-5366" fmla="*/ 3726369 h 3784177"/>
              <a:gd name="connsiteX108-5367" fmla="*/ 722264 w 8037833"/>
              <a:gd name="connsiteY108-5368" fmla="*/ 3747612 h 3784177"/>
              <a:gd name="connsiteX109-5369" fmla="*/ 659460 w 8037833"/>
              <a:gd name="connsiteY109-5370" fmla="*/ 3740429 h 3784177"/>
              <a:gd name="connsiteX110-5371" fmla="*/ 556552 w 8037833"/>
              <a:gd name="connsiteY110-5372" fmla="*/ 3739124 h 3784177"/>
              <a:gd name="connsiteX111-5373" fmla="*/ 421042 w 8037833"/>
              <a:gd name="connsiteY111-5374" fmla="*/ 3709912 h 3784177"/>
              <a:gd name="connsiteX112-5375" fmla="*/ 393295 w 8037833"/>
              <a:gd name="connsiteY112-5376" fmla="*/ 3753097 h 3784177"/>
              <a:gd name="connsiteX113-5377" fmla="*/ 339711 w 8037833"/>
              <a:gd name="connsiteY113-5378" fmla="*/ 3718242 h 3784177"/>
              <a:gd name="connsiteX114-5379" fmla="*/ 222239 w 8037833"/>
              <a:gd name="connsiteY114-5380" fmla="*/ 3672335 h 3784177"/>
              <a:gd name="connsiteX115-5381" fmla="*/ 163578 w 8037833"/>
              <a:gd name="connsiteY115-5382" fmla="*/ 3656292 h 3784177"/>
              <a:gd name="connsiteX116-5383" fmla="*/ 72220 w 8037833"/>
              <a:gd name="connsiteY116-5384" fmla="*/ 3645272 h 3784177"/>
              <a:gd name="connsiteX117-5385" fmla="*/ 44395 w 8037833"/>
              <a:gd name="connsiteY117-5386" fmla="*/ 3639455 h 3784177"/>
              <a:gd name="connsiteX118-5387" fmla="*/ 1962 w 8037833"/>
              <a:gd name="connsiteY118-5388" fmla="*/ 3635948 h 3784177"/>
              <a:gd name="connsiteX119-5389" fmla="*/ 0 w 8037833"/>
              <a:gd name="connsiteY119-5390" fmla="*/ 3635261 h 3784177"/>
              <a:gd name="connsiteX120-5391" fmla="*/ 0 w 8037833"/>
              <a:gd name="connsiteY120-5392" fmla="*/ 12763 h 3784177"/>
              <a:gd name="connsiteX0-5393" fmla="*/ 0 w 8037833"/>
              <a:gd name="connsiteY0-5394" fmla="*/ 12763 h 3784177"/>
              <a:gd name="connsiteX1-5395" fmla="*/ 8037833 w 8037833"/>
              <a:gd name="connsiteY1-5396" fmla="*/ 0 h 3784177"/>
              <a:gd name="connsiteX2-5397" fmla="*/ 8037833 w 8037833"/>
              <a:gd name="connsiteY2-5398" fmla="*/ 3123098 h 3784177"/>
              <a:gd name="connsiteX3-5399" fmla="*/ 8034343 w 8037833"/>
              <a:gd name="connsiteY3-5400" fmla="*/ 3122573 h 3784177"/>
              <a:gd name="connsiteX4-5401" fmla="*/ 7877229 w 8037833"/>
              <a:gd name="connsiteY4-5402" fmla="*/ 3143819 h 3784177"/>
              <a:gd name="connsiteX5-5403" fmla="*/ 7752740 w 8037833"/>
              <a:gd name="connsiteY5-5404" fmla="*/ 3181149 h 3784177"/>
              <a:gd name="connsiteX6-5405" fmla="*/ 7588760 w 8037833"/>
              <a:gd name="connsiteY6-5406" fmla="*/ 3183782 h 3784177"/>
              <a:gd name="connsiteX7-5407" fmla="*/ 7351256 w 8037833"/>
              <a:gd name="connsiteY7-5408" fmla="*/ 3276296 h 3784177"/>
              <a:gd name="connsiteX8-5409" fmla="*/ 7241630 w 8037833"/>
              <a:gd name="connsiteY8-5410" fmla="*/ 3258619 h 3784177"/>
              <a:gd name="connsiteX9-5411" fmla="*/ 7197338 w 8037833"/>
              <a:gd name="connsiteY9-5412" fmla="*/ 3224751 h 3784177"/>
              <a:gd name="connsiteX10-5413" fmla="*/ 7180777 w 8037833"/>
              <a:gd name="connsiteY10-5414" fmla="*/ 3222826 h 3784177"/>
              <a:gd name="connsiteX11-5415" fmla="*/ 7146896 w 8037833"/>
              <a:gd name="connsiteY11-5416" fmla="*/ 3256975 h 3784177"/>
              <a:gd name="connsiteX12-5417" fmla="*/ 7101771 w 8037833"/>
              <a:gd name="connsiteY12-5418" fmla="*/ 3257015 h 3784177"/>
              <a:gd name="connsiteX13-5419" fmla="*/ 7047844 w 8037833"/>
              <a:gd name="connsiteY13-5420" fmla="*/ 3303791 h 3784177"/>
              <a:gd name="connsiteX14-5421" fmla="*/ 6912506 w 8037833"/>
              <a:gd name="connsiteY14-5422" fmla="*/ 3361478 h 3784177"/>
              <a:gd name="connsiteX15-5423" fmla="*/ 6819463 w 8037833"/>
              <a:gd name="connsiteY15-5424" fmla="*/ 3368624 h 3784177"/>
              <a:gd name="connsiteX16-5425" fmla="*/ 6797198 w 8037833"/>
              <a:gd name="connsiteY16-5426" fmla="*/ 3378256 h 3784177"/>
              <a:gd name="connsiteX17-5427" fmla="*/ 6718286 w 8037833"/>
              <a:gd name="connsiteY17-5428" fmla="*/ 3382997 h 3784177"/>
              <a:gd name="connsiteX18-5429" fmla="*/ 6609242 w 8037833"/>
              <a:gd name="connsiteY18-5430" fmla="*/ 3355040 h 3784177"/>
              <a:gd name="connsiteX19-5431" fmla="*/ 6462092 w 8037833"/>
              <a:gd name="connsiteY19-5432" fmla="*/ 3373529 h 3784177"/>
              <a:gd name="connsiteX20-5433" fmla="*/ 6303479 w 8037833"/>
              <a:gd name="connsiteY20-5434" fmla="*/ 3319842 h 3784177"/>
              <a:gd name="connsiteX21-5435" fmla="*/ 6210639 w 8037833"/>
              <a:gd name="connsiteY21-5436" fmla="*/ 3335546 h 3784177"/>
              <a:gd name="connsiteX22-5437" fmla="*/ 6111718 w 8037833"/>
              <a:gd name="connsiteY22-5438" fmla="*/ 3357536 h 3784177"/>
              <a:gd name="connsiteX23-5439" fmla="*/ 5949057 w 8037833"/>
              <a:gd name="connsiteY23-5440" fmla="*/ 3379652 h 3784177"/>
              <a:gd name="connsiteX24-5441" fmla="*/ 5891274 w 8037833"/>
              <a:gd name="connsiteY24-5442" fmla="*/ 3397681 h 3784177"/>
              <a:gd name="connsiteX25-5443" fmla="*/ 5835383 w 8037833"/>
              <a:gd name="connsiteY25-5444" fmla="*/ 3377529 h 3784177"/>
              <a:gd name="connsiteX26-5445" fmla="*/ 5746050 w 8037833"/>
              <a:gd name="connsiteY26-5446" fmla="*/ 3426142 h 3784177"/>
              <a:gd name="connsiteX27-5447" fmla="*/ 5613670 w 8037833"/>
              <a:gd name="connsiteY27-5448" fmla="*/ 3428671 h 3784177"/>
              <a:gd name="connsiteX28-5449" fmla="*/ 5535334 w 8037833"/>
              <a:gd name="connsiteY28-5450" fmla="*/ 3437044 h 3784177"/>
              <a:gd name="connsiteX29-5451" fmla="*/ 5506940 w 8037833"/>
              <a:gd name="connsiteY29-5452" fmla="*/ 3450999 h 3784177"/>
              <a:gd name="connsiteX30-5453" fmla="*/ 5466372 w 8037833"/>
              <a:gd name="connsiteY30-5454" fmla="*/ 3463245 h 3784177"/>
              <a:gd name="connsiteX31-5455" fmla="*/ 5395833 w 8037833"/>
              <a:gd name="connsiteY31-5456" fmla="*/ 3493194 h 3784177"/>
              <a:gd name="connsiteX32-5457" fmla="*/ 5305325 w 8037833"/>
              <a:gd name="connsiteY32-5458" fmla="*/ 3505200 h 3784177"/>
              <a:gd name="connsiteX33-5459" fmla="*/ 5223043 w 8037833"/>
              <a:gd name="connsiteY33-5460" fmla="*/ 3491664 h 3784177"/>
              <a:gd name="connsiteX34-5461" fmla="*/ 5217733 w 8037833"/>
              <a:gd name="connsiteY34-5462" fmla="*/ 3500463 h 3784177"/>
              <a:gd name="connsiteX35-5463" fmla="*/ 5167992 w 8037833"/>
              <a:gd name="connsiteY35-5464" fmla="*/ 3504085 h 3784177"/>
              <a:gd name="connsiteX36-5465" fmla="*/ 4987020 w 8037833"/>
              <a:gd name="connsiteY36-5466" fmla="*/ 3461263 h 3784177"/>
              <a:gd name="connsiteX37-5467" fmla="*/ 4890003 w 8037833"/>
              <a:gd name="connsiteY37-5468" fmla="*/ 3469874 h 3784177"/>
              <a:gd name="connsiteX38-5469" fmla="*/ 4856654 w 8037833"/>
              <a:gd name="connsiteY38-5470" fmla="*/ 3481880 h 3784177"/>
              <a:gd name="connsiteX39-5471" fmla="*/ 4800711 w 8037833"/>
              <a:gd name="connsiteY39-5472" fmla="*/ 3501441 h 3784177"/>
              <a:gd name="connsiteX40-5473" fmla="*/ 4761569 w 8037833"/>
              <a:gd name="connsiteY40-5474" fmla="*/ 3538103 h 3784177"/>
              <a:gd name="connsiteX41-5475" fmla="*/ 4713734 w 8037833"/>
              <a:gd name="connsiteY41-5476" fmla="*/ 3545724 h 3784177"/>
              <a:gd name="connsiteX42-5477" fmla="*/ 4699169 w 8037833"/>
              <a:gd name="connsiteY42-5478" fmla="*/ 3518988 h 3784177"/>
              <a:gd name="connsiteX43-5479" fmla="*/ 4649120 w 8037833"/>
              <a:gd name="connsiteY43-5480" fmla="*/ 3536392 h 3784177"/>
              <a:gd name="connsiteX44-5481" fmla="*/ 4573578 w 8037833"/>
              <a:gd name="connsiteY44-5482" fmla="*/ 3565923 h 3784177"/>
              <a:gd name="connsiteX45-5483" fmla="*/ 4529117 w 8037833"/>
              <a:gd name="connsiteY45-5484" fmla="*/ 3575592 h 3784177"/>
              <a:gd name="connsiteX46-5485" fmla="*/ 4408641 w 8037833"/>
              <a:gd name="connsiteY46-5486" fmla="*/ 3610000 h 3784177"/>
              <a:gd name="connsiteX47-5487" fmla="*/ 4356402 w 8037833"/>
              <a:gd name="connsiteY47-5488" fmla="*/ 3642792 h 3784177"/>
              <a:gd name="connsiteX48-5489" fmla="*/ 4270245 w 8037833"/>
              <a:gd name="connsiteY48-5490" fmla="*/ 3665789 h 3784177"/>
              <a:gd name="connsiteX49-5491" fmla="*/ 4208725 w 8037833"/>
              <a:gd name="connsiteY49-5492" fmla="*/ 3704841 h 3784177"/>
              <a:gd name="connsiteX50-5493" fmla="*/ 4201632 w 8037833"/>
              <a:gd name="connsiteY50-5494" fmla="*/ 3702602 h 3784177"/>
              <a:gd name="connsiteX51-5495" fmla="*/ 4191289 w 8037833"/>
              <a:gd name="connsiteY51-5496" fmla="*/ 3702380 h 3784177"/>
              <a:gd name="connsiteX52-5497" fmla="*/ 4191039 w 8037833"/>
              <a:gd name="connsiteY52-5498" fmla="*/ 3702831 h 3784177"/>
              <a:gd name="connsiteX53-5499" fmla="*/ 4181340 w 8037833"/>
              <a:gd name="connsiteY53-5500" fmla="*/ 3701729 h 3784177"/>
              <a:gd name="connsiteX54-5501" fmla="*/ 4133816 w 8037833"/>
              <a:gd name="connsiteY54-5502" fmla="*/ 3690565 h 3784177"/>
              <a:gd name="connsiteX55-5503" fmla="*/ 4071732 w 8037833"/>
              <a:gd name="connsiteY55-5504" fmla="*/ 3732513 h 3784177"/>
              <a:gd name="connsiteX56-5505" fmla="*/ 4045924 w 8037833"/>
              <a:gd name="connsiteY56-5506" fmla="*/ 3739404 h 3784177"/>
              <a:gd name="connsiteX57-5507" fmla="*/ 4032171 w 8037833"/>
              <a:gd name="connsiteY57-5508" fmla="*/ 3745523 h 3784177"/>
              <a:gd name="connsiteX58-5509" fmla="*/ 4031335 w 8037833"/>
              <a:gd name="connsiteY58-5510" fmla="*/ 3747479 h 3784177"/>
              <a:gd name="connsiteX59-5511" fmla="*/ 3985774 w 8037833"/>
              <a:gd name="connsiteY59-5512" fmla="*/ 3736547 h 3784177"/>
              <a:gd name="connsiteX60-5513" fmla="*/ 3979769 w 8037833"/>
              <a:gd name="connsiteY60-5514" fmla="*/ 3738769 h 3784177"/>
              <a:gd name="connsiteX61-5515" fmla="*/ 3950014 w 8037833"/>
              <a:gd name="connsiteY61-5516" fmla="*/ 3726942 h 3784177"/>
              <a:gd name="connsiteX62-5517" fmla="*/ 3934671 w 8037833"/>
              <a:gd name="connsiteY62-5518" fmla="*/ 3723339 h 3784177"/>
              <a:gd name="connsiteX63-5519" fmla="*/ 3930274 w 8037833"/>
              <a:gd name="connsiteY63-5520" fmla="*/ 3717148 h 3784177"/>
              <a:gd name="connsiteX64-5521" fmla="*/ 3907660 w 8037833"/>
              <a:gd name="connsiteY64-5522" fmla="*/ 3714456 h 3784177"/>
              <a:gd name="connsiteX65-5523" fmla="*/ 3905087 w 8037833"/>
              <a:gd name="connsiteY65-5524" fmla="*/ 3716098 h 3784177"/>
              <a:gd name="connsiteX66-5525" fmla="*/ 3886347 w 8037833"/>
              <a:gd name="connsiteY66-5526" fmla="*/ 3706620 h 3784177"/>
              <a:gd name="connsiteX67-5527" fmla="*/ 3870533 w 8037833"/>
              <a:gd name="connsiteY67-5528" fmla="*/ 3689905 h 3784177"/>
              <a:gd name="connsiteX68-5529" fmla="*/ 3678563 w 8037833"/>
              <a:gd name="connsiteY68-5530" fmla="*/ 3694486 h 3784177"/>
              <a:gd name="connsiteX69-5531" fmla="*/ 3524121 w 8037833"/>
              <a:gd name="connsiteY69-5532" fmla="*/ 3642736 h 3784177"/>
              <a:gd name="connsiteX70-5533" fmla="*/ 3407752 w 8037833"/>
              <a:gd name="connsiteY70-5534" fmla="*/ 3626590 h 3784177"/>
              <a:gd name="connsiteX71-5535" fmla="*/ 3373519 w 8037833"/>
              <a:gd name="connsiteY71-5536" fmla="*/ 3665785 h 3784177"/>
              <a:gd name="connsiteX72-5537" fmla="*/ 3114267 w 8037833"/>
              <a:gd name="connsiteY72-5538" fmla="*/ 3638983 h 3784177"/>
              <a:gd name="connsiteX73-5539" fmla="*/ 3048270 w 8037833"/>
              <a:gd name="connsiteY73-5540" fmla="*/ 3649949 h 3784177"/>
              <a:gd name="connsiteX74-5541" fmla="*/ 2989722 w 8037833"/>
              <a:gd name="connsiteY74-5542" fmla="*/ 3623230 h 3784177"/>
              <a:gd name="connsiteX75-5543" fmla="*/ 2965734 w 8037833"/>
              <a:gd name="connsiteY75-5544" fmla="*/ 3635676 h 3784177"/>
              <a:gd name="connsiteX76-5545" fmla="*/ 2961603 w 8037833"/>
              <a:gd name="connsiteY76-5546" fmla="*/ 3638221 h 3784177"/>
              <a:gd name="connsiteX77-5547" fmla="*/ 2944959 w 8037833"/>
              <a:gd name="connsiteY77-5548" fmla="*/ 3639723 h 3784177"/>
              <a:gd name="connsiteX78-5549" fmla="*/ 2940402 w 8037833"/>
              <a:gd name="connsiteY78-5550" fmla="*/ 3651000 h 3784177"/>
              <a:gd name="connsiteX79-5551" fmla="*/ 2915449 w 8037833"/>
              <a:gd name="connsiteY79-5552" fmla="*/ 3661039 h 3784177"/>
              <a:gd name="connsiteX80-5553" fmla="*/ 2884777 w 8037833"/>
              <a:gd name="connsiteY80-5554" fmla="*/ 3660775 h 3784177"/>
              <a:gd name="connsiteX81-5555" fmla="*/ 2739034 w 8037833"/>
              <a:gd name="connsiteY81-5556" fmla="*/ 3647396 h 3784177"/>
              <a:gd name="connsiteX82-5557" fmla="*/ 2651827 w 8037833"/>
              <a:gd name="connsiteY82-5558" fmla="*/ 3646306 h 3784177"/>
              <a:gd name="connsiteX83-5559" fmla="*/ 2618680 w 8037833"/>
              <a:gd name="connsiteY83-5560" fmla="*/ 3656755 h 3784177"/>
              <a:gd name="connsiteX84-5561" fmla="*/ 2572404 w 8037833"/>
              <a:gd name="connsiteY84-5562" fmla="*/ 3664043 h 3784177"/>
              <a:gd name="connsiteX85-5563" fmla="*/ 2490721 w 8037833"/>
              <a:gd name="connsiteY85-5564" fmla="*/ 3685313 h 3784177"/>
              <a:gd name="connsiteX86-5565" fmla="*/ 2423704 w 8037833"/>
              <a:gd name="connsiteY86-5566" fmla="*/ 3658079 h 3784177"/>
              <a:gd name="connsiteX87-5567" fmla="*/ 2301172 w 8037833"/>
              <a:gd name="connsiteY87-5568" fmla="*/ 3663053 h 3784177"/>
              <a:gd name="connsiteX88-5569" fmla="*/ 2294102 w 8037833"/>
              <a:gd name="connsiteY88-5570" fmla="*/ 3671151 h 3784177"/>
              <a:gd name="connsiteX89-5571" fmla="*/ 2238966 w 8037833"/>
              <a:gd name="connsiteY89-5572" fmla="*/ 3668777 h 3784177"/>
              <a:gd name="connsiteX90-5573" fmla="*/ 2046240 w 8037833"/>
              <a:gd name="connsiteY90-5574" fmla="*/ 3604535 h 3784177"/>
              <a:gd name="connsiteX91-5575" fmla="*/ 1938480 w 8037833"/>
              <a:gd name="connsiteY91-5576" fmla="*/ 3601439 h 3784177"/>
              <a:gd name="connsiteX92-5577" fmla="*/ 1900166 w 8037833"/>
              <a:gd name="connsiteY92-5578" fmla="*/ 3609358 h 3784177"/>
              <a:gd name="connsiteX93-5579" fmla="*/ 1835976 w 8037833"/>
              <a:gd name="connsiteY93-5580" fmla="*/ 3622065 h 3784177"/>
              <a:gd name="connsiteX94-5581" fmla="*/ 1787830 w 8037833"/>
              <a:gd name="connsiteY94-5582" fmla="*/ 3653768 h 3784177"/>
              <a:gd name="connsiteX95-5583" fmla="*/ 1734224 w 8037833"/>
              <a:gd name="connsiteY95-5584" fmla="*/ 3655593 h 3784177"/>
              <a:gd name="connsiteX96-5585" fmla="*/ 1721989 w 8037833"/>
              <a:gd name="connsiteY96-5586" fmla="*/ 3627298 h 3784177"/>
              <a:gd name="connsiteX97-5587" fmla="*/ 1664576 w 8037833"/>
              <a:gd name="connsiteY97-5588" fmla="*/ 3638572 h 3784177"/>
              <a:gd name="connsiteX98-5589" fmla="*/ 1577459 w 8037833"/>
              <a:gd name="connsiteY98-5590" fmla="*/ 3658824 h 3784177"/>
              <a:gd name="connsiteX99-5591" fmla="*/ 1527269 w 8037833"/>
              <a:gd name="connsiteY99-5592" fmla="*/ 3663088 h 3784177"/>
              <a:gd name="connsiteX100-5593" fmla="*/ 1390118 w 8037833"/>
              <a:gd name="connsiteY100-5594" fmla="*/ 3682789 h 3784177"/>
              <a:gd name="connsiteX101-5595" fmla="*/ 1252698 w 8037833"/>
              <a:gd name="connsiteY101-5596" fmla="*/ 3708662 h 3784177"/>
              <a:gd name="connsiteX102-5597" fmla="*/ 1171039 w 8037833"/>
              <a:gd name="connsiteY102-5598" fmla="*/ 3758642 h 3784177"/>
              <a:gd name="connsiteX103-5599" fmla="*/ 1058106 w 8037833"/>
              <a:gd name="connsiteY103-5600" fmla="*/ 3776166 h 3784177"/>
              <a:gd name="connsiteX104-5601" fmla="*/ 1039167 w 8037833"/>
              <a:gd name="connsiteY104-5602" fmla="*/ 3784177 h 3784177"/>
              <a:gd name="connsiteX105-5603" fmla="*/ 1012958 w 8037833"/>
              <a:gd name="connsiteY105-5604" fmla="*/ 3779206 h 3784177"/>
              <a:gd name="connsiteX106-5605" fmla="*/ 907906 w 8037833"/>
              <a:gd name="connsiteY106-5606" fmla="*/ 3757678 h 3784177"/>
              <a:gd name="connsiteX107-5607" fmla="*/ 825226 w 8037833"/>
              <a:gd name="connsiteY107-5608" fmla="*/ 3726369 h 3784177"/>
              <a:gd name="connsiteX108-5609" fmla="*/ 722264 w 8037833"/>
              <a:gd name="connsiteY108-5610" fmla="*/ 3747612 h 3784177"/>
              <a:gd name="connsiteX109-5611" fmla="*/ 659460 w 8037833"/>
              <a:gd name="connsiteY109-5612" fmla="*/ 3740429 h 3784177"/>
              <a:gd name="connsiteX110-5613" fmla="*/ 556552 w 8037833"/>
              <a:gd name="connsiteY110-5614" fmla="*/ 3739124 h 3784177"/>
              <a:gd name="connsiteX111-5615" fmla="*/ 445444 w 8037833"/>
              <a:gd name="connsiteY111-5616" fmla="*/ 3764831 h 3784177"/>
              <a:gd name="connsiteX112-5617" fmla="*/ 393295 w 8037833"/>
              <a:gd name="connsiteY112-5618" fmla="*/ 3753097 h 3784177"/>
              <a:gd name="connsiteX113-5619" fmla="*/ 339711 w 8037833"/>
              <a:gd name="connsiteY113-5620" fmla="*/ 3718242 h 3784177"/>
              <a:gd name="connsiteX114-5621" fmla="*/ 222239 w 8037833"/>
              <a:gd name="connsiteY114-5622" fmla="*/ 3672335 h 3784177"/>
              <a:gd name="connsiteX115-5623" fmla="*/ 163578 w 8037833"/>
              <a:gd name="connsiteY115-5624" fmla="*/ 3656292 h 3784177"/>
              <a:gd name="connsiteX116-5625" fmla="*/ 72220 w 8037833"/>
              <a:gd name="connsiteY116-5626" fmla="*/ 3645272 h 3784177"/>
              <a:gd name="connsiteX117-5627" fmla="*/ 44395 w 8037833"/>
              <a:gd name="connsiteY117-5628" fmla="*/ 3639455 h 3784177"/>
              <a:gd name="connsiteX118-5629" fmla="*/ 1962 w 8037833"/>
              <a:gd name="connsiteY118-5630" fmla="*/ 3635948 h 3784177"/>
              <a:gd name="connsiteX119-5631" fmla="*/ 0 w 8037833"/>
              <a:gd name="connsiteY119-5632" fmla="*/ 3635261 h 3784177"/>
              <a:gd name="connsiteX120-5633" fmla="*/ 0 w 8037833"/>
              <a:gd name="connsiteY120-5634" fmla="*/ 12763 h 3784177"/>
              <a:gd name="connsiteX0-5635" fmla="*/ 0 w 8037833"/>
              <a:gd name="connsiteY0-5636" fmla="*/ 12763 h 3784177"/>
              <a:gd name="connsiteX1-5637" fmla="*/ 8037833 w 8037833"/>
              <a:gd name="connsiteY1-5638" fmla="*/ 0 h 3784177"/>
              <a:gd name="connsiteX2-5639" fmla="*/ 8037833 w 8037833"/>
              <a:gd name="connsiteY2-5640" fmla="*/ 3123098 h 3784177"/>
              <a:gd name="connsiteX3-5641" fmla="*/ 8034343 w 8037833"/>
              <a:gd name="connsiteY3-5642" fmla="*/ 3122573 h 3784177"/>
              <a:gd name="connsiteX4-5643" fmla="*/ 7877229 w 8037833"/>
              <a:gd name="connsiteY4-5644" fmla="*/ 3143819 h 3784177"/>
              <a:gd name="connsiteX5-5645" fmla="*/ 7752740 w 8037833"/>
              <a:gd name="connsiteY5-5646" fmla="*/ 3181149 h 3784177"/>
              <a:gd name="connsiteX6-5647" fmla="*/ 7588760 w 8037833"/>
              <a:gd name="connsiteY6-5648" fmla="*/ 3183782 h 3784177"/>
              <a:gd name="connsiteX7-5649" fmla="*/ 7351256 w 8037833"/>
              <a:gd name="connsiteY7-5650" fmla="*/ 3276296 h 3784177"/>
              <a:gd name="connsiteX8-5651" fmla="*/ 7241630 w 8037833"/>
              <a:gd name="connsiteY8-5652" fmla="*/ 3258619 h 3784177"/>
              <a:gd name="connsiteX9-5653" fmla="*/ 7197338 w 8037833"/>
              <a:gd name="connsiteY9-5654" fmla="*/ 3224751 h 3784177"/>
              <a:gd name="connsiteX10-5655" fmla="*/ 7180777 w 8037833"/>
              <a:gd name="connsiteY10-5656" fmla="*/ 3222826 h 3784177"/>
              <a:gd name="connsiteX11-5657" fmla="*/ 7146896 w 8037833"/>
              <a:gd name="connsiteY11-5658" fmla="*/ 3256975 h 3784177"/>
              <a:gd name="connsiteX12-5659" fmla="*/ 7101771 w 8037833"/>
              <a:gd name="connsiteY12-5660" fmla="*/ 3257015 h 3784177"/>
              <a:gd name="connsiteX13-5661" fmla="*/ 7047844 w 8037833"/>
              <a:gd name="connsiteY13-5662" fmla="*/ 3303791 h 3784177"/>
              <a:gd name="connsiteX14-5663" fmla="*/ 6912506 w 8037833"/>
              <a:gd name="connsiteY14-5664" fmla="*/ 3361478 h 3784177"/>
              <a:gd name="connsiteX15-5665" fmla="*/ 6819463 w 8037833"/>
              <a:gd name="connsiteY15-5666" fmla="*/ 3368624 h 3784177"/>
              <a:gd name="connsiteX16-5667" fmla="*/ 6797198 w 8037833"/>
              <a:gd name="connsiteY16-5668" fmla="*/ 3378256 h 3784177"/>
              <a:gd name="connsiteX17-5669" fmla="*/ 6718286 w 8037833"/>
              <a:gd name="connsiteY17-5670" fmla="*/ 3382997 h 3784177"/>
              <a:gd name="connsiteX18-5671" fmla="*/ 6609242 w 8037833"/>
              <a:gd name="connsiteY18-5672" fmla="*/ 3355040 h 3784177"/>
              <a:gd name="connsiteX19-5673" fmla="*/ 6462092 w 8037833"/>
              <a:gd name="connsiteY19-5674" fmla="*/ 3373529 h 3784177"/>
              <a:gd name="connsiteX20-5675" fmla="*/ 6303479 w 8037833"/>
              <a:gd name="connsiteY20-5676" fmla="*/ 3319842 h 3784177"/>
              <a:gd name="connsiteX21-5677" fmla="*/ 6210639 w 8037833"/>
              <a:gd name="connsiteY21-5678" fmla="*/ 3335546 h 3784177"/>
              <a:gd name="connsiteX22-5679" fmla="*/ 6111718 w 8037833"/>
              <a:gd name="connsiteY22-5680" fmla="*/ 3357536 h 3784177"/>
              <a:gd name="connsiteX23-5681" fmla="*/ 5949057 w 8037833"/>
              <a:gd name="connsiteY23-5682" fmla="*/ 3379652 h 3784177"/>
              <a:gd name="connsiteX24-5683" fmla="*/ 5891274 w 8037833"/>
              <a:gd name="connsiteY24-5684" fmla="*/ 3397681 h 3784177"/>
              <a:gd name="connsiteX25-5685" fmla="*/ 5835383 w 8037833"/>
              <a:gd name="connsiteY25-5686" fmla="*/ 3377529 h 3784177"/>
              <a:gd name="connsiteX26-5687" fmla="*/ 5746050 w 8037833"/>
              <a:gd name="connsiteY26-5688" fmla="*/ 3426142 h 3784177"/>
              <a:gd name="connsiteX27-5689" fmla="*/ 5613670 w 8037833"/>
              <a:gd name="connsiteY27-5690" fmla="*/ 3428671 h 3784177"/>
              <a:gd name="connsiteX28-5691" fmla="*/ 5535334 w 8037833"/>
              <a:gd name="connsiteY28-5692" fmla="*/ 3437044 h 3784177"/>
              <a:gd name="connsiteX29-5693" fmla="*/ 5506940 w 8037833"/>
              <a:gd name="connsiteY29-5694" fmla="*/ 3450999 h 3784177"/>
              <a:gd name="connsiteX30-5695" fmla="*/ 5466372 w 8037833"/>
              <a:gd name="connsiteY30-5696" fmla="*/ 3463245 h 3784177"/>
              <a:gd name="connsiteX31-5697" fmla="*/ 5395833 w 8037833"/>
              <a:gd name="connsiteY31-5698" fmla="*/ 3493194 h 3784177"/>
              <a:gd name="connsiteX32-5699" fmla="*/ 5305325 w 8037833"/>
              <a:gd name="connsiteY32-5700" fmla="*/ 3505200 h 3784177"/>
              <a:gd name="connsiteX33-5701" fmla="*/ 5223043 w 8037833"/>
              <a:gd name="connsiteY33-5702" fmla="*/ 3491664 h 3784177"/>
              <a:gd name="connsiteX34-5703" fmla="*/ 5217733 w 8037833"/>
              <a:gd name="connsiteY34-5704" fmla="*/ 3500463 h 3784177"/>
              <a:gd name="connsiteX35-5705" fmla="*/ 5167992 w 8037833"/>
              <a:gd name="connsiteY35-5706" fmla="*/ 3504085 h 3784177"/>
              <a:gd name="connsiteX36-5707" fmla="*/ 4987020 w 8037833"/>
              <a:gd name="connsiteY36-5708" fmla="*/ 3461263 h 3784177"/>
              <a:gd name="connsiteX37-5709" fmla="*/ 4890003 w 8037833"/>
              <a:gd name="connsiteY37-5710" fmla="*/ 3469874 h 3784177"/>
              <a:gd name="connsiteX38-5711" fmla="*/ 4856654 w 8037833"/>
              <a:gd name="connsiteY38-5712" fmla="*/ 3481880 h 3784177"/>
              <a:gd name="connsiteX39-5713" fmla="*/ 4800711 w 8037833"/>
              <a:gd name="connsiteY39-5714" fmla="*/ 3501441 h 3784177"/>
              <a:gd name="connsiteX40-5715" fmla="*/ 4761569 w 8037833"/>
              <a:gd name="connsiteY40-5716" fmla="*/ 3538103 h 3784177"/>
              <a:gd name="connsiteX41-5717" fmla="*/ 4713734 w 8037833"/>
              <a:gd name="connsiteY41-5718" fmla="*/ 3545724 h 3784177"/>
              <a:gd name="connsiteX42-5719" fmla="*/ 4699169 w 8037833"/>
              <a:gd name="connsiteY42-5720" fmla="*/ 3518988 h 3784177"/>
              <a:gd name="connsiteX43-5721" fmla="*/ 4649120 w 8037833"/>
              <a:gd name="connsiteY43-5722" fmla="*/ 3536392 h 3784177"/>
              <a:gd name="connsiteX44-5723" fmla="*/ 4573578 w 8037833"/>
              <a:gd name="connsiteY44-5724" fmla="*/ 3565923 h 3784177"/>
              <a:gd name="connsiteX45-5725" fmla="*/ 4529117 w 8037833"/>
              <a:gd name="connsiteY45-5726" fmla="*/ 3575592 h 3784177"/>
              <a:gd name="connsiteX46-5727" fmla="*/ 4408641 w 8037833"/>
              <a:gd name="connsiteY46-5728" fmla="*/ 3610000 h 3784177"/>
              <a:gd name="connsiteX47-5729" fmla="*/ 4356402 w 8037833"/>
              <a:gd name="connsiteY47-5730" fmla="*/ 3642792 h 3784177"/>
              <a:gd name="connsiteX48-5731" fmla="*/ 4270245 w 8037833"/>
              <a:gd name="connsiteY48-5732" fmla="*/ 3665789 h 3784177"/>
              <a:gd name="connsiteX49-5733" fmla="*/ 4208725 w 8037833"/>
              <a:gd name="connsiteY49-5734" fmla="*/ 3704841 h 3784177"/>
              <a:gd name="connsiteX50-5735" fmla="*/ 4201632 w 8037833"/>
              <a:gd name="connsiteY50-5736" fmla="*/ 3702602 h 3784177"/>
              <a:gd name="connsiteX51-5737" fmla="*/ 4191289 w 8037833"/>
              <a:gd name="connsiteY51-5738" fmla="*/ 3702380 h 3784177"/>
              <a:gd name="connsiteX52-5739" fmla="*/ 4191039 w 8037833"/>
              <a:gd name="connsiteY52-5740" fmla="*/ 3702831 h 3784177"/>
              <a:gd name="connsiteX53-5741" fmla="*/ 4181340 w 8037833"/>
              <a:gd name="connsiteY53-5742" fmla="*/ 3701729 h 3784177"/>
              <a:gd name="connsiteX54-5743" fmla="*/ 4133816 w 8037833"/>
              <a:gd name="connsiteY54-5744" fmla="*/ 3690565 h 3784177"/>
              <a:gd name="connsiteX55-5745" fmla="*/ 4071732 w 8037833"/>
              <a:gd name="connsiteY55-5746" fmla="*/ 3732513 h 3784177"/>
              <a:gd name="connsiteX56-5747" fmla="*/ 4045924 w 8037833"/>
              <a:gd name="connsiteY56-5748" fmla="*/ 3739404 h 3784177"/>
              <a:gd name="connsiteX57-5749" fmla="*/ 4032171 w 8037833"/>
              <a:gd name="connsiteY57-5750" fmla="*/ 3745523 h 3784177"/>
              <a:gd name="connsiteX58-5751" fmla="*/ 4031335 w 8037833"/>
              <a:gd name="connsiteY58-5752" fmla="*/ 3747479 h 3784177"/>
              <a:gd name="connsiteX59-5753" fmla="*/ 3985774 w 8037833"/>
              <a:gd name="connsiteY59-5754" fmla="*/ 3736547 h 3784177"/>
              <a:gd name="connsiteX60-5755" fmla="*/ 3979769 w 8037833"/>
              <a:gd name="connsiteY60-5756" fmla="*/ 3738769 h 3784177"/>
              <a:gd name="connsiteX61-5757" fmla="*/ 3950014 w 8037833"/>
              <a:gd name="connsiteY61-5758" fmla="*/ 3726942 h 3784177"/>
              <a:gd name="connsiteX62-5759" fmla="*/ 3934671 w 8037833"/>
              <a:gd name="connsiteY62-5760" fmla="*/ 3723339 h 3784177"/>
              <a:gd name="connsiteX63-5761" fmla="*/ 3930274 w 8037833"/>
              <a:gd name="connsiteY63-5762" fmla="*/ 3717148 h 3784177"/>
              <a:gd name="connsiteX64-5763" fmla="*/ 3907660 w 8037833"/>
              <a:gd name="connsiteY64-5764" fmla="*/ 3714456 h 3784177"/>
              <a:gd name="connsiteX65-5765" fmla="*/ 3905087 w 8037833"/>
              <a:gd name="connsiteY65-5766" fmla="*/ 3716098 h 3784177"/>
              <a:gd name="connsiteX66-5767" fmla="*/ 3886347 w 8037833"/>
              <a:gd name="connsiteY66-5768" fmla="*/ 3706620 h 3784177"/>
              <a:gd name="connsiteX67-5769" fmla="*/ 3870533 w 8037833"/>
              <a:gd name="connsiteY67-5770" fmla="*/ 3689905 h 3784177"/>
              <a:gd name="connsiteX68-5771" fmla="*/ 3678563 w 8037833"/>
              <a:gd name="connsiteY68-5772" fmla="*/ 3694486 h 3784177"/>
              <a:gd name="connsiteX69-5773" fmla="*/ 3524121 w 8037833"/>
              <a:gd name="connsiteY69-5774" fmla="*/ 3642736 h 3784177"/>
              <a:gd name="connsiteX70-5775" fmla="*/ 3407752 w 8037833"/>
              <a:gd name="connsiteY70-5776" fmla="*/ 3626590 h 3784177"/>
              <a:gd name="connsiteX71-5777" fmla="*/ 3373519 w 8037833"/>
              <a:gd name="connsiteY71-5778" fmla="*/ 3665785 h 3784177"/>
              <a:gd name="connsiteX72-5779" fmla="*/ 3114267 w 8037833"/>
              <a:gd name="connsiteY72-5780" fmla="*/ 3638983 h 3784177"/>
              <a:gd name="connsiteX73-5781" fmla="*/ 3048270 w 8037833"/>
              <a:gd name="connsiteY73-5782" fmla="*/ 3649949 h 3784177"/>
              <a:gd name="connsiteX74-5783" fmla="*/ 2989722 w 8037833"/>
              <a:gd name="connsiteY74-5784" fmla="*/ 3623230 h 3784177"/>
              <a:gd name="connsiteX75-5785" fmla="*/ 2965734 w 8037833"/>
              <a:gd name="connsiteY75-5786" fmla="*/ 3635676 h 3784177"/>
              <a:gd name="connsiteX76-5787" fmla="*/ 2961603 w 8037833"/>
              <a:gd name="connsiteY76-5788" fmla="*/ 3638221 h 3784177"/>
              <a:gd name="connsiteX77-5789" fmla="*/ 2944959 w 8037833"/>
              <a:gd name="connsiteY77-5790" fmla="*/ 3639723 h 3784177"/>
              <a:gd name="connsiteX78-5791" fmla="*/ 2940402 w 8037833"/>
              <a:gd name="connsiteY78-5792" fmla="*/ 3651000 h 3784177"/>
              <a:gd name="connsiteX79-5793" fmla="*/ 2915449 w 8037833"/>
              <a:gd name="connsiteY79-5794" fmla="*/ 3661039 h 3784177"/>
              <a:gd name="connsiteX80-5795" fmla="*/ 2884777 w 8037833"/>
              <a:gd name="connsiteY80-5796" fmla="*/ 3660775 h 3784177"/>
              <a:gd name="connsiteX81-5797" fmla="*/ 2739034 w 8037833"/>
              <a:gd name="connsiteY81-5798" fmla="*/ 3647396 h 3784177"/>
              <a:gd name="connsiteX82-5799" fmla="*/ 2651827 w 8037833"/>
              <a:gd name="connsiteY82-5800" fmla="*/ 3646306 h 3784177"/>
              <a:gd name="connsiteX83-5801" fmla="*/ 2618680 w 8037833"/>
              <a:gd name="connsiteY83-5802" fmla="*/ 3656755 h 3784177"/>
              <a:gd name="connsiteX84-5803" fmla="*/ 2572404 w 8037833"/>
              <a:gd name="connsiteY84-5804" fmla="*/ 3664043 h 3784177"/>
              <a:gd name="connsiteX85-5805" fmla="*/ 2490721 w 8037833"/>
              <a:gd name="connsiteY85-5806" fmla="*/ 3685313 h 3784177"/>
              <a:gd name="connsiteX86-5807" fmla="*/ 2423704 w 8037833"/>
              <a:gd name="connsiteY86-5808" fmla="*/ 3658079 h 3784177"/>
              <a:gd name="connsiteX87-5809" fmla="*/ 2301172 w 8037833"/>
              <a:gd name="connsiteY87-5810" fmla="*/ 3663053 h 3784177"/>
              <a:gd name="connsiteX88-5811" fmla="*/ 2294102 w 8037833"/>
              <a:gd name="connsiteY88-5812" fmla="*/ 3671151 h 3784177"/>
              <a:gd name="connsiteX89-5813" fmla="*/ 2238966 w 8037833"/>
              <a:gd name="connsiteY89-5814" fmla="*/ 3668777 h 3784177"/>
              <a:gd name="connsiteX90-5815" fmla="*/ 2046240 w 8037833"/>
              <a:gd name="connsiteY90-5816" fmla="*/ 3604535 h 3784177"/>
              <a:gd name="connsiteX91-5817" fmla="*/ 1938480 w 8037833"/>
              <a:gd name="connsiteY91-5818" fmla="*/ 3601439 h 3784177"/>
              <a:gd name="connsiteX92-5819" fmla="*/ 1900166 w 8037833"/>
              <a:gd name="connsiteY92-5820" fmla="*/ 3609358 h 3784177"/>
              <a:gd name="connsiteX93-5821" fmla="*/ 1835976 w 8037833"/>
              <a:gd name="connsiteY93-5822" fmla="*/ 3622065 h 3784177"/>
              <a:gd name="connsiteX94-5823" fmla="*/ 1787830 w 8037833"/>
              <a:gd name="connsiteY94-5824" fmla="*/ 3653768 h 3784177"/>
              <a:gd name="connsiteX95-5825" fmla="*/ 1734224 w 8037833"/>
              <a:gd name="connsiteY95-5826" fmla="*/ 3655593 h 3784177"/>
              <a:gd name="connsiteX96-5827" fmla="*/ 1721989 w 8037833"/>
              <a:gd name="connsiteY96-5828" fmla="*/ 3627298 h 3784177"/>
              <a:gd name="connsiteX97-5829" fmla="*/ 1664576 w 8037833"/>
              <a:gd name="connsiteY97-5830" fmla="*/ 3638572 h 3784177"/>
              <a:gd name="connsiteX98-5831" fmla="*/ 1577459 w 8037833"/>
              <a:gd name="connsiteY98-5832" fmla="*/ 3658824 h 3784177"/>
              <a:gd name="connsiteX99-5833" fmla="*/ 1527269 w 8037833"/>
              <a:gd name="connsiteY99-5834" fmla="*/ 3663088 h 3784177"/>
              <a:gd name="connsiteX100-5835" fmla="*/ 1390118 w 8037833"/>
              <a:gd name="connsiteY100-5836" fmla="*/ 3682789 h 3784177"/>
              <a:gd name="connsiteX101-5837" fmla="*/ 1252698 w 8037833"/>
              <a:gd name="connsiteY101-5838" fmla="*/ 3708662 h 3784177"/>
              <a:gd name="connsiteX102-5839" fmla="*/ 1171039 w 8037833"/>
              <a:gd name="connsiteY102-5840" fmla="*/ 3758642 h 3784177"/>
              <a:gd name="connsiteX103-5841" fmla="*/ 1058106 w 8037833"/>
              <a:gd name="connsiteY103-5842" fmla="*/ 3776166 h 3784177"/>
              <a:gd name="connsiteX104-5843" fmla="*/ 1039167 w 8037833"/>
              <a:gd name="connsiteY104-5844" fmla="*/ 3784177 h 3784177"/>
              <a:gd name="connsiteX105-5845" fmla="*/ 1012958 w 8037833"/>
              <a:gd name="connsiteY105-5846" fmla="*/ 3779206 h 3784177"/>
              <a:gd name="connsiteX106-5847" fmla="*/ 907906 w 8037833"/>
              <a:gd name="connsiteY106-5848" fmla="*/ 3757678 h 3784177"/>
              <a:gd name="connsiteX107-5849" fmla="*/ 825226 w 8037833"/>
              <a:gd name="connsiteY107-5850" fmla="*/ 3726369 h 3784177"/>
              <a:gd name="connsiteX108-5851" fmla="*/ 722264 w 8037833"/>
              <a:gd name="connsiteY108-5852" fmla="*/ 3747612 h 3784177"/>
              <a:gd name="connsiteX109-5853" fmla="*/ 659460 w 8037833"/>
              <a:gd name="connsiteY109-5854" fmla="*/ 3740429 h 3784177"/>
              <a:gd name="connsiteX110-5855" fmla="*/ 556552 w 8037833"/>
              <a:gd name="connsiteY110-5856" fmla="*/ 3739124 h 3784177"/>
              <a:gd name="connsiteX111-5857" fmla="*/ 445444 w 8037833"/>
              <a:gd name="connsiteY111-5858" fmla="*/ 3764831 h 3784177"/>
              <a:gd name="connsiteX112-5859" fmla="*/ 393295 w 8037833"/>
              <a:gd name="connsiteY112-5860" fmla="*/ 3753097 h 3784177"/>
              <a:gd name="connsiteX113-5861" fmla="*/ 339711 w 8037833"/>
              <a:gd name="connsiteY113-5862" fmla="*/ 3718242 h 3784177"/>
              <a:gd name="connsiteX114-5863" fmla="*/ 222239 w 8037833"/>
              <a:gd name="connsiteY114-5864" fmla="*/ 3672335 h 3784177"/>
              <a:gd name="connsiteX115-5865" fmla="*/ 163578 w 8037833"/>
              <a:gd name="connsiteY115-5866" fmla="*/ 3656292 h 3784177"/>
              <a:gd name="connsiteX116-5867" fmla="*/ 72220 w 8037833"/>
              <a:gd name="connsiteY116-5868" fmla="*/ 3645272 h 3784177"/>
              <a:gd name="connsiteX117-5869" fmla="*/ 44395 w 8037833"/>
              <a:gd name="connsiteY117-5870" fmla="*/ 3639455 h 3784177"/>
              <a:gd name="connsiteX118-5871" fmla="*/ 1962 w 8037833"/>
              <a:gd name="connsiteY118-5872" fmla="*/ 3635948 h 3784177"/>
              <a:gd name="connsiteX119-5873" fmla="*/ 0 w 8037833"/>
              <a:gd name="connsiteY119-5874" fmla="*/ 3635261 h 3784177"/>
              <a:gd name="connsiteX120-5875" fmla="*/ 0 w 8037833"/>
              <a:gd name="connsiteY120-5876" fmla="*/ 12763 h 3784177"/>
              <a:gd name="connsiteX0-5877" fmla="*/ 0 w 8037833"/>
              <a:gd name="connsiteY0-5878" fmla="*/ 12763 h 3784177"/>
              <a:gd name="connsiteX1-5879" fmla="*/ 8037833 w 8037833"/>
              <a:gd name="connsiteY1-5880" fmla="*/ 0 h 3784177"/>
              <a:gd name="connsiteX2-5881" fmla="*/ 8037833 w 8037833"/>
              <a:gd name="connsiteY2-5882" fmla="*/ 3123098 h 3784177"/>
              <a:gd name="connsiteX3-5883" fmla="*/ 8034343 w 8037833"/>
              <a:gd name="connsiteY3-5884" fmla="*/ 3122573 h 3784177"/>
              <a:gd name="connsiteX4-5885" fmla="*/ 7877229 w 8037833"/>
              <a:gd name="connsiteY4-5886" fmla="*/ 3143819 h 3784177"/>
              <a:gd name="connsiteX5-5887" fmla="*/ 7752740 w 8037833"/>
              <a:gd name="connsiteY5-5888" fmla="*/ 3181149 h 3784177"/>
              <a:gd name="connsiteX6-5889" fmla="*/ 7588760 w 8037833"/>
              <a:gd name="connsiteY6-5890" fmla="*/ 3183782 h 3784177"/>
              <a:gd name="connsiteX7-5891" fmla="*/ 7351256 w 8037833"/>
              <a:gd name="connsiteY7-5892" fmla="*/ 3276296 h 3784177"/>
              <a:gd name="connsiteX8-5893" fmla="*/ 7241630 w 8037833"/>
              <a:gd name="connsiteY8-5894" fmla="*/ 3258619 h 3784177"/>
              <a:gd name="connsiteX9-5895" fmla="*/ 7197338 w 8037833"/>
              <a:gd name="connsiteY9-5896" fmla="*/ 3224751 h 3784177"/>
              <a:gd name="connsiteX10-5897" fmla="*/ 7180777 w 8037833"/>
              <a:gd name="connsiteY10-5898" fmla="*/ 3222826 h 3784177"/>
              <a:gd name="connsiteX11-5899" fmla="*/ 7146896 w 8037833"/>
              <a:gd name="connsiteY11-5900" fmla="*/ 3256975 h 3784177"/>
              <a:gd name="connsiteX12-5901" fmla="*/ 7101771 w 8037833"/>
              <a:gd name="connsiteY12-5902" fmla="*/ 3257015 h 3784177"/>
              <a:gd name="connsiteX13-5903" fmla="*/ 7047844 w 8037833"/>
              <a:gd name="connsiteY13-5904" fmla="*/ 3303791 h 3784177"/>
              <a:gd name="connsiteX14-5905" fmla="*/ 6912506 w 8037833"/>
              <a:gd name="connsiteY14-5906" fmla="*/ 3361478 h 3784177"/>
              <a:gd name="connsiteX15-5907" fmla="*/ 6819463 w 8037833"/>
              <a:gd name="connsiteY15-5908" fmla="*/ 3368624 h 3784177"/>
              <a:gd name="connsiteX16-5909" fmla="*/ 6797198 w 8037833"/>
              <a:gd name="connsiteY16-5910" fmla="*/ 3378256 h 3784177"/>
              <a:gd name="connsiteX17-5911" fmla="*/ 6718286 w 8037833"/>
              <a:gd name="connsiteY17-5912" fmla="*/ 3382997 h 3784177"/>
              <a:gd name="connsiteX18-5913" fmla="*/ 6609242 w 8037833"/>
              <a:gd name="connsiteY18-5914" fmla="*/ 3355040 h 3784177"/>
              <a:gd name="connsiteX19-5915" fmla="*/ 6462092 w 8037833"/>
              <a:gd name="connsiteY19-5916" fmla="*/ 3373529 h 3784177"/>
              <a:gd name="connsiteX20-5917" fmla="*/ 6303479 w 8037833"/>
              <a:gd name="connsiteY20-5918" fmla="*/ 3319842 h 3784177"/>
              <a:gd name="connsiteX21-5919" fmla="*/ 6210639 w 8037833"/>
              <a:gd name="connsiteY21-5920" fmla="*/ 3335546 h 3784177"/>
              <a:gd name="connsiteX22-5921" fmla="*/ 6111718 w 8037833"/>
              <a:gd name="connsiteY22-5922" fmla="*/ 3357536 h 3784177"/>
              <a:gd name="connsiteX23-5923" fmla="*/ 5949057 w 8037833"/>
              <a:gd name="connsiteY23-5924" fmla="*/ 3379652 h 3784177"/>
              <a:gd name="connsiteX24-5925" fmla="*/ 5891274 w 8037833"/>
              <a:gd name="connsiteY24-5926" fmla="*/ 3397681 h 3784177"/>
              <a:gd name="connsiteX25-5927" fmla="*/ 5835383 w 8037833"/>
              <a:gd name="connsiteY25-5928" fmla="*/ 3377529 h 3784177"/>
              <a:gd name="connsiteX26-5929" fmla="*/ 5746050 w 8037833"/>
              <a:gd name="connsiteY26-5930" fmla="*/ 3426142 h 3784177"/>
              <a:gd name="connsiteX27-5931" fmla="*/ 5613670 w 8037833"/>
              <a:gd name="connsiteY27-5932" fmla="*/ 3428671 h 3784177"/>
              <a:gd name="connsiteX28-5933" fmla="*/ 5535334 w 8037833"/>
              <a:gd name="connsiteY28-5934" fmla="*/ 3437044 h 3784177"/>
              <a:gd name="connsiteX29-5935" fmla="*/ 5506940 w 8037833"/>
              <a:gd name="connsiteY29-5936" fmla="*/ 3450999 h 3784177"/>
              <a:gd name="connsiteX30-5937" fmla="*/ 5466372 w 8037833"/>
              <a:gd name="connsiteY30-5938" fmla="*/ 3463245 h 3784177"/>
              <a:gd name="connsiteX31-5939" fmla="*/ 5395833 w 8037833"/>
              <a:gd name="connsiteY31-5940" fmla="*/ 3493194 h 3784177"/>
              <a:gd name="connsiteX32-5941" fmla="*/ 5305325 w 8037833"/>
              <a:gd name="connsiteY32-5942" fmla="*/ 3505200 h 3784177"/>
              <a:gd name="connsiteX33-5943" fmla="*/ 5223043 w 8037833"/>
              <a:gd name="connsiteY33-5944" fmla="*/ 3491664 h 3784177"/>
              <a:gd name="connsiteX34-5945" fmla="*/ 5217733 w 8037833"/>
              <a:gd name="connsiteY34-5946" fmla="*/ 3500463 h 3784177"/>
              <a:gd name="connsiteX35-5947" fmla="*/ 5167992 w 8037833"/>
              <a:gd name="connsiteY35-5948" fmla="*/ 3504085 h 3784177"/>
              <a:gd name="connsiteX36-5949" fmla="*/ 4987020 w 8037833"/>
              <a:gd name="connsiteY36-5950" fmla="*/ 3461263 h 3784177"/>
              <a:gd name="connsiteX37-5951" fmla="*/ 4890003 w 8037833"/>
              <a:gd name="connsiteY37-5952" fmla="*/ 3469874 h 3784177"/>
              <a:gd name="connsiteX38-5953" fmla="*/ 4856654 w 8037833"/>
              <a:gd name="connsiteY38-5954" fmla="*/ 3481880 h 3784177"/>
              <a:gd name="connsiteX39-5955" fmla="*/ 4800711 w 8037833"/>
              <a:gd name="connsiteY39-5956" fmla="*/ 3501441 h 3784177"/>
              <a:gd name="connsiteX40-5957" fmla="*/ 4761569 w 8037833"/>
              <a:gd name="connsiteY40-5958" fmla="*/ 3538103 h 3784177"/>
              <a:gd name="connsiteX41-5959" fmla="*/ 4713734 w 8037833"/>
              <a:gd name="connsiteY41-5960" fmla="*/ 3545724 h 3784177"/>
              <a:gd name="connsiteX42-5961" fmla="*/ 4699169 w 8037833"/>
              <a:gd name="connsiteY42-5962" fmla="*/ 3518988 h 3784177"/>
              <a:gd name="connsiteX43-5963" fmla="*/ 4649120 w 8037833"/>
              <a:gd name="connsiteY43-5964" fmla="*/ 3536392 h 3784177"/>
              <a:gd name="connsiteX44-5965" fmla="*/ 4573578 w 8037833"/>
              <a:gd name="connsiteY44-5966" fmla="*/ 3565923 h 3784177"/>
              <a:gd name="connsiteX45-5967" fmla="*/ 4529117 w 8037833"/>
              <a:gd name="connsiteY45-5968" fmla="*/ 3575592 h 3784177"/>
              <a:gd name="connsiteX46-5969" fmla="*/ 4408641 w 8037833"/>
              <a:gd name="connsiteY46-5970" fmla="*/ 3610000 h 3784177"/>
              <a:gd name="connsiteX47-5971" fmla="*/ 4356402 w 8037833"/>
              <a:gd name="connsiteY47-5972" fmla="*/ 3642792 h 3784177"/>
              <a:gd name="connsiteX48-5973" fmla="*/ 4270245 w 8037833"/>
              <a:gd name="connsiteY48-5974" fmla="*/ 3665789 h 3784177"/>
              <a:gd name="connsiteX49-5975" fmla="*/ 4208725 w 8037833"/>
              <a:gd name="connsiteY49-5976" fmla="*/ 3704841 h 3784177"/>
              <a:gd name="connsiteX50-5977" fmla="*/ 4201632 w 8037833"/>
              <a:gd name="connsiteY50-5978" fmla="*/ 3702602 h 3784177"/>
              <a:gd name="connsiteX51-5979" fmla="*/ 4191289 w 8037833"/>
              <a:gd name="connsiteY51-5980" fmla="*/ 3702380 h 3784177"/>
              <a:gd name="connsiteX52-5981" fmla="*/ 4191039 w 8037833"/>
              <a:gd name="connsiteY52-5982" fmla="*/ 3702831 h 3784177"/>
              <a:gd name="connsiteX53-5983" fmla="*/ 4181340 w 8037833"/>
              <a:gd name="connsiteY53-5984" fmla="*/ 3701729 h 3784177"/>
              <a:gd name="connsiteX54-5985" fmla="*/ 4133816 w 8037833"/>
              <a:gd name="connsiteY54-5986" fmla="*/ 3690565 h 3784177"/>
              <a:gd name="connsiteX55-5987" fmla="*/ 4071732 w 8037833"/>
              <a:gd name="connsiteY55-5988" fmla="*/ 3732513 h 3784177"/>
              <a:gd name="connsiteX56-5989" fmla="*/ 4045924 w 8037833"/>
              <a:gd name="connsiteY56-5990" fmla="*/ 3739404 h 3784177"/>
              <a:gd name="connsiteX57-5991" fmla="*/ 4032171 w 8037833"/>
              <a:gd name="connsiteY57-5992" fmla="*/ 3745523 h 3784177"/>
              <a:gd name="connsiteX58-5993" fmla="*/ 4031335 w 8037833"/>
              <a:gd name="connsiteY58-5994" fmla="*/ 3747479 h 3784177"/>
              <a:gd name="connsiteX59-5995" fmla="*/ 3985774 w 8037833"/>
              <a:gd name="connsiteY59-5996" fmla="*/ 3736547 h 3784177"/>
              <a:gd name="connsiteX60-5997" fmla="*/ 3979769 w 8037833"/>
              <a:gd name="connsiteY60-5998" fmla="*/ 3738769 h 3784177"/>
              <a:gd name="connsiteX61-5999" fmla="*/ 3950014 w 8037833"/>
              <a:gd name="connsiteY61-6000" fmla="*/ 3726942 h 3784177"/>
              <a:gd name="connsiteX62-6001" fmla="*/ 3934671 w 8037833"/>
              <a:gd name="connsiteY62-6002" fmla="*/ 3723339 h 3784177"/>
              <a:gd name="connsiteX63-6003" fmla="*/ 3930274 w 8037833"/>
              <a:gd name="connsiteY63-6004" fmla="*/ 3717148 h 3784177"/>
              <a:gd name="connsiteX64-6005" fmla="*/ 3907660 w 8037833"/>
              <a:gd name="connsiteY64-6006" fmla="*/ 3714456 h 3784177"/>
              <a:gd name="connsiteX65-6007" fmla="*/ 3905087 w 8037833"/>
              <a:gd name="connsiteY65-6008" fmla="*/ 3716098 h 3784177"/>
              <a:gd name="connsiteX66-6009" fmla="*/ 3886347 w 8037833"/>
              <a:gd name="connsiteY66-6010" fmla="*/ 3706620 h 3784177"/>
              <a:gd name="connsiteX67-6011" fmla="*/ 3870533 w 8037833"/>
              <a:gd name="connsiteY67-6012" fmla="*/ 3689905 h 3784177"/>
              <a:gd name="connsiteX68-6013" fmla="*/ 3678563 w 8037833"/>
              <a:gd name="connsiteY68-6014" fmla="*/ 3694486 h 3784177"/>
              <a:gd name="connsiteX69-6015" fmla="*/ 3524121 w 8037833"/>
              <a:gd name="connsiteY69-6016" fmla="*/ 3642736 h 3784177"/>
              <a:gd name="connsiteX70-6017" fmla="*/ 3407752 w 8037833"/>
              <a:gd name="connsiteY70-6018" fmla="*/ 3626590 h 3784177"/>
              <a:gd name="connsiteX71-6019" fmla="*/ 3373519 w 8037833"/>
              <a:gd name="connsiteY71-6020" fmla="*/ 3665785 h 3784177"/>
              <a:gd name="connsiteX72-6021" fmla="*/ 3114267 w 8037833"/>
              <a:gd name="connsiteY72-6022" fmla="*/ 3638983 h 3784177"/>
              <a:gd name="connsiteX73-6023" fmla="*/ 3048270 w 8037833"/>
              <a:gd name="connsiteY73-6024" fmla="*/ 3649949 h 3784177"/>
              <a:gd name="connsiteX74-6025" fmla="*/ 2989722 w 8037833"/>
              <a:gd name="connsiteY74-6026" fmla="*/ 3623230 h 3784177"/>
              <a:gd name="connsiteX75-6027" fmla="*/ 2965734 w 8037833"/>
              <a:gd name="connsiteY75-6028" fmla="*/ 3635676 h 3784177"/>
              <a:gd name="connsiteX76-6029" fmla="*/ 2961603 w 8037833"/>
              <a:gd name="connsiteY76-6030" fmla="*/ 3638221 h 3784177"/>
              <a:gd name="connsiteX77-6031" fmla="*/ 2944959 w 8037833"/>
              <a:gd name="connsiteY77-6032" fmla="*/ 3639723 h 3784177"/>
              <a:gd name="connsiteX78-6033" fmla="*/ 2940402 w 8037833"/>
              <a:gd name="connsiteY78-6034" fmla="*/ 3651000 h 3784177"/>
              <a:gd name="connsiteX79-6035" fmla="*/ 2915449 w 8037833"/>
              <a:gd name="connsiteY79-6036" fmla="*/ 3661039 h 3784177"/>
              <a:gd name="connsiteX80-6037" fmla="*/ 2884777 w 8037833"/>
              <a:gd name="connsiteY80-6038" fmla="*/ 3660775 h 3784177"/>
              <a:gd name="connsiteX81-6039" fmla="*/ 2739034 w 8037833"/>
              <a:gd name="connsiteY81-6040" fmla="*/ 3647396 h 3784177"/>
              <a:gd name="connsiteX82-6041" fmla="*/ 2651827 w 8037833"/>
              <a:gd name="connsiteY82-6042" fmla="*/ 3646306 h 3784177"/>
              <a:gd name="connsiteX83-6043" fmla="*/ 2618680 w 8037833"/>
              <a:gd name="connsiteY83-6044" fmla="*/ 3656755 h 3784177"/>
              <a:gd name="connsiteX84-6045" fmla="*/ 2572404 w 8037833"/>
              <a:gd name="connsiteY84-6046" fmla="*/ 3664043 h 3784177"/>
              <a:gd name="connsiteX85-6047" fmla="*/ 2490721 w 8037833"/>
              <a:gd name="connsiteY85-6048" fmla="*/ 3685313 h 3784177"/>
              <a:gd name="connsiteX86-6049" fmla="*/ 2423704 w 8037833"/>
              <a:gd name="connsiteY86-6050" fmla="*/ 3658079 h 3784177"/>
              <a:gd name="connsiteX87-6051" fmla="*/ 2301172 w 8037833"/>
              <a:gd name="connsiteY87-6052" fmla="*/ 3663053 h 3784177"/>
              <a:gd name="connsiteX88-6053" fmla="*/ 2294102 w 8037833"/>
              <a:gd name="connsiteY88-6054" fmla="*/ 3671151 h 3784177"/>
              <a:gd name="connsiteX89-6055" fmla="*/ 2238966 w 8037833"/>
              <a:gd name="connsiteY89-6056" fmla="*/ 3668777 h 3784177"/>
              <a:gd name="connsiteX90-6057" fmla="*/ 2082844 w 8037833"/>
              <a:gd name="connsiteY90-6058" fmla="*/ 3631994 h 3784177"/>
              <a:gd name="connsiteX91-6059" fmla="*/ 1938480 w 8037833"/>
              <a:gd name="connsiteY91-6060" fmla="*/ 3601439 h 3784177"/>
              <a:gd name="connsiteX92-6061" fmla="*/ 1900166 w 8037833"/>
              <a:gd name="connsiteY92-6062" fmla="*/ 3609358 h 3784177"/>
              <a:gd name="connsiteX93-6063" fmla="*/ 1835976 w 8037833"/>
              <a:gd name="connsiteY93-6064" fmla="*/ 3622065 h 3784177"/>
              <a:gd name="connsiteX94-6065" fmla="*/ 1787830 w 8037833"/>
              <a:gd name="connsiteY94-6066" fmla="*/ 3653768 h 3784177"/>
              <a:gd name="connsiteX95-6067" fmla="*/ 1734224 w 8037833"/>
              <a:gd name="connsiteY95-6068" fmla="*/ 3655593 h 3784177"/>
              <a:gd name="connsiteX96-6069" fmla="*/ 1721989 w 8037833"/>
              <a:gd name="connsiteY96-6070" fmla="*/ 3627298 h 3784177"/>
              <a:gd name="connsiteX97-6071" fmla="*/ 1664576 w 8037833"/>
              <a:gd name="connsiteY97-6072" fmla="*/ 3638572 h 3784177"/>
              <a:gd name="connsiteX98-6073" fmla="*/ 1577459 w 8037833"/>
              <a:gd name="connsiteY98-6074" fmla="*/ 3658824 h 3784177"/>
              <a:gd name="connsiteX99-6075" fmla="*/ 1527269 w 8037833"/>
              <a:gd name="connsiteY99-6076" fmla="*/ 3663088 h 3784177"/>
              <a:gd name="connsiteX100-6077" fmla="*/ 1390118 w 8037833"/>
              <a:gd name="connsiteY100-6078" fmla="*/ 3682789 h 3784177"/>
              <a:gd name="connsiteX101-6079" fmla="*/ 1252698 w 8037833"/>
              <a:gd name="connsiteY101-6080" fmla="*/ 3708662 h 3784177"/>
              <a:gd name="connsiteX102-6081" fmla="*/ 1171039 w 8037833"/>
              <a:gd name="connsiteY102-6082" fmla="*/ 3758642 h 3784177"/>
              <a:gd name="connsiteX103-6083" fmla="*/ 1058106 w 8037833"/>
              <a:gd name="connsiteY103-6084" fmla="*/ 3776166 h 3784177"/>
              <a:gd name="connsiteX104-6085" fmla="*/ 1039167 w 8037833"/>
              <a:gd name="connsiteY104-6086" fmla="*/ 3784177 h 3784177"/>
              <a:gd name="connsiteX105-6087" fmla="*/ 1012958 w 8037833"/>
              <a:gd name="connsiteY105-6088" fmla="*/ 3779206 h 3784177"/>
              <a:gd name="connsiteX106-6089" fmla="*/ 907906 w 8037833"/>
              <a:gd name="connsiteY106-6090" fmla="*/ 3757678 h 3784177"/>
              <a:gd name="connsiteX107-6091" fmla="*/ 825226 w 8037833"/>
              <a:gd name="connsiteY107-6092" fmla="*/ 3726369 h 3784177"/>
              <a:gd name="connsiteX108-6093" fmla="*/ 722264 w 8037833"/>
              <a:gd name="connsiteY108-6094" fmla="*/ 3747612 h 3784177"/>
              <a:gd name="connsiteX109-6095" fmla="*/ 659460 w 8037833"/>
              <a:gd name="connsiteY109-6096" fmla="*/ 3740429 h 3784177"/>
              <a:gd name="connsiteX110-6097" fmla="*/ 556552 w 8037833"/>
              <a:gd name="connsiteY110-6098" fmla="*/ 3739124 h 3784177"/>
              <a:gd name="connsiteX111-6099" fmla="*/ 445444 w 8037833"/>
              <a:gd name="connsiteY111-6100" fmla="*/ 3764831 h 3784177"/>
              <a:gd name="connsiteX112-6101" fmla="*/ 393295 w 8037833"/>
              <a:gd name="connsiteY112-6102" fmla="*/ 3753097 h 3784177"/>
              <a:gd name="connsiteX113-6103" fmla="*/ 339711 w 8037833"/>
              <a:gd name="connsiteY113-6104" fmla="*/ 3718242 h 3784177"/>
              <a:gd name="connsiteX114-6105" fmla="*/ 222239 w 8037833"/>
              <a:gd name="connsiteY114-6106" fmla="*/ 3672335 h 3784177"/>
              <a:gd name="connsiteX115-6107" fmla="*/ 163578 w 8037833"/>
              <a:gd name="connsiteY115-6108" fmla="*/ 3656292 h 3784177"/>
              <a:gd name="connsiteX116-6109" fmla="*/ 72220 w 8037833"/>
              <a:gd name="connsiteY116-6110" fmla="*/ 3645272 h 3784177"/>
              <a:gd name="connsiteX117-6111" fmla="*/ 44395 w 8037833"/>
              <a:gd name="connsiteY117-6112" fmla="*/ 3639455 h 3784177"/>
              <a:gd name="connsiteX118-6113" fmla="*/ 1962 w 8037833"/>
              <a:gd name="connsiteY118-6114" fmla="*/ 3635948 h 3784177"/>
              <a:gd name="connsiteX119-6115" fmla="*/ 0 w 8037833"/>
              <a:gd name="connsiteY119-6116" fmla="*/ 3635261 h 3784177"/>
              <a:gd name="connsiteX120-6117" fmla="*/ 0 w 8037833"/>
              <a:gd name="connsiteY120-6118" fmla="*/ 12763 h 3784177"/>
              <a:gd name="connsiteX0-6119" fmla="*/ 0 w 8037833"/>
              <a:gd name="connsiteY0-6120" fmla="*/ 12763 h 3784177"/>
              <a:gd name="connsiteX1-6121" fmla="*/ 8037833 w 8037833"/>
              <a:gd name="connsiteY1-6122" fmla="*/ 0 h 3784177"/>
              <a:gd name="connsiteX2-6123" fmla="*/ 8037833 w 8037833"/>
              <a:gd name="connsiteY2-6124" fmla="*/ 3123098 h 3784177"/>
              <a:gd name="connsiteX3-6125" fmla="*/ 8034343 w 8037833"/>
              <a:gd name="connsiteY3-6126" fmla="*/ 3122573 h 3784177"/>
              <a:gd name="connsiteX4-6127" fmla="*/ 7877229 w 8037833"/>
              <a:gd name="connsiteY4-6128" fmla="*/ 3143819 h 3784177"/>
              <a:gd name="connsiteX5-6129" fmla="*/ 7752740 w 8037833"/>
              <a:gd name="connsiteY5-6130" fmla="*/ 3181149 h 3784177"/>
              <a:gd name="connsiteX6-6131" fmla="*/ 7588760 w 8037833"/>
              <a:gd name="connsiteY6-6132" fmla="*/ 3183782 h 3784177"/>
              <a:gd name="connsiteX7-6133" fmla="*/ 7351256 w 8037833"/>
              <a:gd name="connsiteY7-6134" fmla="*/ 3276296 h 3784177"/>
              <a:gd name="connsiteX8-6135" fmla="*/ 7241630 w 8037833"/>
              <a:gd name="connsiteY8-6136" fmla="*/ 3258619 h 3784177"/>
              <a:gd name="connsiteX9-6137" fmla="*/ 7197338 w 8037833"/>
              <a:gd name="connsiteY9-6138" fmla="*/ 3224751 h 3784177"/>
              <a:gd name="connsiteX10-6139" fmla="*/ 7180777 w 8037833"/>
              <a:gd name="connsiteY10-6140" fmla="*/ 3222826 h 3784177"/>
              <a:gd name="connsiteX11-6141" fmla="*/ 7146896 w 8037833"/>
              <a:gd name="connsiteY11-6142" fmla="*/ 3256975 h 3784177"/>
              <a:gd name="connsiteX12-6143" fmla="*/ 7101771 w 8037833"/>
              <a:gd name="connsiteY12-6144" fmla="*/ 3257015 h 3784177"/>
              <a:gd name="connsiteX13-6145" fmla="*/ 7047844 w 8037833"/>
              <a:gd name="connsiteY13-6146" fmla="*/ 3303791 h 3784177"/>
              <a:gd name="connsiteX14-6147" fmla="*/ 6912506 w 8037833"/>
              <a:gd name="connsiteY14-6148" fmla="*/ 3361478 h 3784177"/>
              <a:gd name="connsiteX15-6149" fmla="*/ 6819463 w 8037833"/>
              <a:gd name="connsiteY15-6150" fmla="*/ 3368624 h 3784177"/>
              <a:gd name="connsiteX16-6151" fmla="*/ 6797198 w 8037833"/>
              <a:gd name="connsiteY16-6152" fmla="*/ 3378256 h 3784177"/>
              <a:gd name="connsiteX17-6153" fmla="*/ 6718286 w 8037833"/>
              <a:gd name="connsiteY17-6154" fmla="*/ 3382997 h 3784177"/>
              <a:gd name="connsiteX18-6155" fmla="*/ 6609242 w 8037833"/>
              <a:gd name="connsiteY18-6156" fmla="*/ 3355040 h 3784177"/>
              <a:gd name="connsiteX19-6157" fmla="*/ 6462092 w 8037833"/>
              <a:gd name="connsiteY19-6158" fmla="*/ 3373529 h 3784177"/>
              <a:gd name="connsiteX20-6159" fmla="*/ 6303479 w 8037833"/>
              <a:gd name="connsiteY20-6160" fmla="*/ 3319842 h 3784177"/>
              <a:gd name="connsiteX21-6161" fmla="*/ 6210639 w 8037833"/>
              <a:gd name="connsiteY21-6162" fmla="*/ 3335546 h 3784177"/>
              <a:gd name="connsiteX22-6163" fmla="*/ 6111718 w 8037833"/>
              <a:gd name="connsiteY22-6164" fmla="*/ 3357536 h 3784177"/>
              <a:gd name="connsiteX23-6165" fmla="*/ 5949057 w 8037833"/>
              <a:gd name="connsiteY23-6166" fmla="*/ 3379652 h 3784177"/>
              <a:gd name="connsiteX24-6167" fmla="*/ 5891274 w 8037833"/>
              <a:gd name="connsiteY24-6168" fmla="*/ 3397681 h 3784177"/>
              <a:gd name="connsiteX25-6169" fmla="*/ 5835383 w 8037833"/>
              <a:gd name="connsiteY25-6170" fmla="*/ 3377529 h 3784177"/>
              <a:gd name="connsiteX26-6171" fmla="*/ 5746050 w 8037833"/>
              <a:gd name="connsiteY26-6172" fmla="*/ 3426142 h 3784177"/>
              <a:gd name="connsiteX27-6173" fmla="*/ 5613670 w 8037833"/>
              <a:gd name="connsiteY27-6174" fmla="*/ 3428671 h 3784177"/>
              <a:gd name="connsiteX28-6175" fmla="*/ 5535334 w 8037833"/>
              <a:gd name="connsiteY28-6176" fmla="*/ 3437044 h 3784177"/>
              <a:gd name="connsiteX29-6177" fmla="*/ 5506940 w 8037833"/>
              <a:gd name="connsiteY29-6178" fmla="*/ 3450999 h 3784177"/>
              <a:gd name="connsiteX30-6179" fmla="*/ 5466372 w 8037833"/>
              <a:gd name="connsiteY30-6180" fmla="*/ 3463245 h 3784177"/>
              <a:gd name="connsiteX31-6181" fmla="*/ 5395833 w 8037833"/>
              <a:gd name="connsiteY31-6182" fmla="*/ 3493194 h 3784177"/>
              <a:gd name="connsiteX32-6183" fmla="*/ 5305325 w 8037833"/>
              <a:gd name="connsiteY32-6184" fmla="*/ 3505200 h 3784177"/>
              <a:gd name="connsiteX33-6185" fmla="*/ 5223043 w 8037833"/>
              <a:gd name="connsiteY33-6186" fmla="*/ 3491664 h 3784177"/>
              <a:gd name="connsiteX34-6187" fmla="*/ 5217733 w 8037833"/>
              <a:gd name="connsiteY34-6188" fmla="*/ 3500463 h 3784177"/>
              <a:gd name="connsiteX35-6189" fmla="*/ 5167992 w 8037833"/>
              <a:gd name="connsiteY35-6190" fmla="*/ 3504085 h 3784177"/>
              <a:gd name="connsiteX36-6191" fmla="*/ 4987020 w 8037833"/>
              <a:gd name="connsiteY36-6192" fmla="*/ 3461263 h 3784177"/>
              <a:gd name="connsiteX37-6193" fmla="*/ 4890003 w 8037833"/>
              <a:gd name="connsiteY37-6194" fmla="*/ 3469874 h 3784177"/>
              <a:gd name="connsiteX38-6195" fmla="*/ 4856654 w 8037833"/>
              <a:gd name="connsiteY38-6196" fmla="*/ 3481880 h 3784177"/>
              <a:gd name="connsiteX39-6197" fmla="*/ 4800711 w 8037833"/>
              <a:gd name="connsiteY39-6198" fmla="*/ 3501441 h 3784177"/>
              <a:gd name="connsiteX40-6199" fmla="*/ 4761569 w 8037833"/>
              <a:gd name="connsiteY40-6200" fmla="*/ 3538103 h 3784177"/>
              <a:gd name="connsiteX41-6201" fmla="*/ 4713734 w 8037833"/>
              <a:gd name="connsiteY41-6202" fmla="*/ 3545724 h 3784177"/>
              <a:gd name="connsiteX42-6203" fmla="*/ 4699169 w 8037833"/>
              <a:gd name="connsiteY42-6204" fmla="*/ 3518988 h 3784177"/>
              <a:gd name="connsiteX43-6205" fmla="*/ 4649120 w 8037833"/>
              <a:gd name="connsiteY43-6206" fmla="*/ 3536392 h 3784177"/>
              <a:gd name="connsiteX44-6207" fmla="*/ 4573578 w 8037833"/>
              <a:gd name="connsiteY44-6208" fmla="*/ 3565923 h 3784177"/>
              <a:gd name="connsiteX45-6209" fmla="*/ 4529117 w 8037833"/>
              <a:gd name="connsiteY45-6210" fmla="*/ 3575592 h 3784177"/>
              <a:gd name="connsiteX46-6211" fmla="*/ 4408641 w 8037833"/>
              <a:gd name="connsiteY46-6212" fmla="*/ 3610000 h 3784177"/>
              <a:gd name="connsiteX47-6213" fmla="*/ 4356402 w 8037833"/>
              <a:gd name="connsiteY47-6214" fmla="*/ 3642792 h 3784177"/>
              <a:gd name="connsiteX48-6215" fmla="*/ 4270245 w 8037833"/>
              <a:gd name="connsiteY48-6216" fmla="*/ 3665789 h 3784177"/>
              <a:gd name="connsiteX49-6217" fmla="*/ 4208725 w 8037833"/>
              <a:gd name="connsiteY49-6218" fmla="*/ 3704841 h 3784177"/>
              <a:gd name="connsiteX50-6219" fmla="*/ 4201632 w 8037833"/>
              <a:gd name="connsiteY50-6220" fmla="*/ 3702602 h 3784177"/>
              <a:gd name="connsiteX51-6221" fmla="*/ 4191289 w 8037833"/>
              <a:gd name="connsiteY51-6222" fmla="*/ 3702380 h 3784177"/>
              <a:gd name="connsiteX52-6223" fmla="*/ 4191039 w 8037833"/>
              <a:gd name="connsiteY52-6224" fmla="*/ 3702831 h 3784177"/>
              <a:gd name="connsiteX53-6225" fmla="*/ 4181340 w 8037833"/>
              <a:gd name="connsiteY53-6226" fmla="*/ 3701729 h 3784177"/>
              <a:gd name="connsiteX54-6227" fmla="*/ 4133816 w 8037833"/>
              <a:gd name="connsiteY54-6228" fmla="*/ 3690565 h 3784177"/>
              <a:gd name="connsiteX55-6229" fmla="*/ 4071732 w 8037833"/>
              <a:gd name="connsiteY55-6230" fmla="*/ 3732513 h 3784177"/>
              <a:gd name="connsiteX56-6231" fmla="*/ 4045924 w 8037833"/>
              <a:gd name="connsiteY56-6232" fmla="*/ 3739404 h 3784177"/>
              <a:gd name="connsiteX57-6233" fmla="*/ 4032171 w 8037833"/>
              <a:gd name="connsiteY57-6234" fmla="*/ 3745523 h 3784177"/>
              <a:gd name="connsiteX58-6235" fmla="*/ 4031335 w 8037833"/>
              <a:gd name="connsiteY58-6236" fmla="*/ 3747479 h 3784177"/>
              <a:gd name="connsiteX59-6237" fmla="*/ 3985774 w 8037833"/>
              <a:gd name="connsiteY59-6238" fmla="*/ 3736547 h 3784177"/>
              <a:gd name="connsiteX60-6239" fmla="*/ 3979769 w 8037833"/>
              <a:gd name="connsiteY60-6240" fmla="*/ 3738769 h 3784177"/>
              <a:gd name="connsiteX61-6241" fmla="*/ 3950014 w 8037833"/>
              <a:gd name="connsiteY61-6242" fmla="*/ 3726942 h 3784177"/>
              <a:gd name="connsiteX62-6243" fmla="*/ 3934671 w 8037833"/>
              <a:gd name="connsiteY62-6244" fmla="*/ 3723339 h 3784177"/>
              <a:gd name="connsiteX63-6245" fmla="*/ 3930274 w 8037833"/>
              <a:gd name="connsiteY63-6246" fmla="*/ 3717148 h 3784177"/>
              <a:gd name="connsiteX64-6247" fmla="*/ 3907660 w 8037833"/>
              <a:gd name="connsiteY64-6248" fmla="*/ 3714456 h 3784177"/>
              <a:gd name="connsiteX65-6249" fmla="*/ 3905087 w 8037833"/>
              <a:gd name="connsiteY65-6250" fmla="*/ 3716098 h 3784177"/>
              <a:gd name="connsiteX66-6251" fmla="*/ 3886347 w 8037833"/>
              <a:gd name="connsiteY66-6252" fmla="*/ 3706620 h 3784177"/>
              <a:gd name="connsiteX67-6253" fmla="*/ 3870533 w 8037833"/>
              <a:gd name="connsiteY67-6254" fmla="*/ 3689905 h 3784177"/>
              <a:gd name="connsiteX68-6255" fmla="*/ 3678563 w 8037833"/>
              <a:gd name="connsiteY68-6256" fmla="*/ 3694486 h 3784177"/>
              <a:gd name="connsiteX69-6257" fmla="*/ 3524121 w 8037833"/>
              <a:gd name="connsiteY69-6258" fmla="*/ 3642736 h 3784177"/>
              <a:gd name="connsiteX70-6259" fmla="*/ 3407752 w 8037833"/>
              <a:gd name="connsiteY70-6260" fmla="*/ 3626590 h 3784177"/>
              <a:gd name="connsiteX71-6261" fmla="*/ 3373519 w 8037833"/>
              <a:gd name="connsiteY71-6262" fmla="*/ 3665785 h 3784177"/>
              <a:gd name="connsiteX72-6263" fmla="*/ 3114267 w 8037833"/>
              <a:gd name="connsiteY72-6264" fmla="*/ 3638983 h 3784177"/>
              <a:gd name="connsiteX73-6265" fmla="*/ 3048270 w 8037833"/>
              <a:gd name="connsiteY73-6266" fmla="*/ 3649949 h 3784177"/>
              <a:gd name="connsiteX74-6267" fmla="*/ 2989722 w 8037833"/>
              <a:gd name="connsiteY74-6268" fmla="*/ 3623230 h 3784177"/>
              <a:gd name="connsiteX75-6269" fmla="*/ 2965734 w 8037833"/>
              <a:gd name="connsiteY75-6270" fmla="*/ 3635676 h 3784177"/>
              <a:gd name="connsiteX76-6271" fmla="*/ 2961603 w 8037833"/>
              <a:gd name="connsiteY76-6272" fmla="*/ 3638221 h 3784177"/>
              <a:gd name="connsiteX77-6273" fmla="*/ 2944959 w 8037833"/>
              <a:gd name="connsiteY77-6274" fmla="*/ 3639723 h 3784177"/>
              <a:gd name="connsiteX78-6275" fmla="*/ 2940402 w 8037833"/>
              <a:gd name="connsiteY78-6276" fmla="*/ 3651000 h 3784177"/>
              <a:gd name="connsiteX79-6277" fmla="*/ 2915449 w 8037833"/>
              <a:gd name="connsiteY79-6278" fmla="*/ 3661039 h 3784177"/>
              <a:gd name="connsiteX80-6279" fmla="*/ 2884777 w 8037833"/>
              <a:gd name="connsiteY80-6280" fmla="*/ 3660775 h 3784177"/>
              <a:gd name="connsiteX81-6281" fmla="*/ 2739034 w 8037833"/>
              <a:gd name="connsiteY81-6282" fmla="*/ 3647396 h 3784177"/>
              <a:gd name="connsiteX82-6283" fmla="*/ 2651827 w 8037833"/>
              <a:gd name="connsiteY82-6284" fmla="*/ 3646306 h 3784177"/>
              <a:gd name="connsiteX83-6285" fmla="*/ 2618680 w 8037833"/>
              <a:gd name="connsiteY83-6286" fmla="*/ 3656755 h 3784177"/>
              <a:gd name="connsiteX84-6287" fmla="*/ 2572404 w 8037833"/>
              <a:gd name="connsiteY84-6288" fmla="*/ 3664043 h 3784177"/>
              <a:gd name="connsiteX85-6289" fmla="*/ 2490721 w 8037833"/>
              <a:gd name="connsiteY85-6290" fmla="*/ 3685313 h 3784177"/>
              <a:gd name="connsiteX86-6291" fmla="*/ 2423704 w 8037833"/>
              <a:gd name="connsiteY86-6292" fmla="*/ 3658079 h 3784177"/>
              <a:gd name="connsiteX87-6293" fmla="*/ 2301172 w 8037833"/>
              <a:gd name="connsiteY87-6294" fmla="*/ 3663053 h 3784177"/>
              <a:gd name="connsiteX88-6295" fmla="*/ 2294102 w 8037833"/>
              <a:gd name="connsiteY88-6296" fmla="*/ 3671151 h 3784177"/>
              <a:gd name="connsiteX89-6297" fmla="*/ 2238966 w 8037833"/>
              <a:gd name="connsiteY89-6298" fmla="*/ 3668777 h 3784177"/>
              <a:gd name="connsiteX90-6299" fmla="*/ 2082844 w 8037833"/>
              <a:gd name="connsiteY90-6300" fmla="*/ 3631994 h 3784177"/>
              <a:gd name="connsiteX91-6301" fmla="*/ 1938480 w 8037833"/>
              <a:gd name="connsiteY91-6302" fmla="*/ 3601439 h 3784177"/>
              <a:gd name="connsiteX92-6303" fmla="*/ 1900166 w 8037833"/>
              <a:gd name="connsiteY92-6304" fmla="*/ 3609358 h 3784177"/>
              <a:gd name="connsiteX93-6305" fmla="*/ 1835976 w 8037833"/>
              <a:gd name="connsiteY93-6306" fmla="*/ 3622065 h 3784177"/>
              <a:gd name="connsiteX94-6307" fmla="*/ 1787830 w 8037833"/>
              <a:gd name="connsiteY94-6308" fmla="*/ 3633173 h 3784177"/>
              <a:gd name="connsiteX95-6309" fmla="*/ 1734224 w 8037833"/>
              <a:gd name="connsiteY95-6310" fmla="*/ 3655593 h 3784177"/>
              <a:gd name="connsiteX96-6311" fmla="*/ 1721989 w 8037833"/>
              <a:gd name="connsiteY96-6312" fmla="*/ 3627298 h 3784177"/>
              <a:gd name="connsiteX97-6313" fmla="*/ 1664576 w 8037833"/>
              <a:gd name="connsiteY97-6314" fmla="*/ 3638572 h 3784177"/>
              <a:gd name="connsiteX98-6315" fmla="*/ 1577459 w 8037833"/>
              <a:gd name="connsiteY98-6316" fmla="*/ 3658824 h 3784177"/>
              <a:gd name="connsiteX99-6317" fmla="*/ 1527269 w 8037833"/>
              <a:gd name="connsiteY99-6318" fmla="*/ 3663088 h 3784177"/>
              <a:gd name="connsiteX100-6319" fmla="*/ 1390118 w 8037833"/>
              <a:gd name="connsiteY100-6320" fmla="*/ 3682789 h 3784177"/>
              <a:gd name="connsiteX101-6321" fmla="*/ 1252698 w 8037833"/>
              <a:gd name="connsiteY101-6322" fmla="*/ 3708662 h 3784177"/>
              <a:gd name="connsiteX102-6323" fmla="*/ 1171039 w 8037833"/>
              <a:gd name="connsiteY102-6324" fmla="*/ 3758642 h 3784177"/>
              <a:gd name="connsiteX103-6325" fmla="*/ 1058106 w 8037833"/>
              <a:gd name="connsiteY103-6326" fmla="*/ 3776166 h 3784177"/>
              <a:gd name="connsiteX104-6327" fmla="*/ 1039167 w 8037833"/>
              <a:gd name="connsiteY104-6328" fmla="*/ 3784177 h 3784177"/>
              <a:gd name="connsiteX105-6329" fmla="*/ 1012958 w 8037833"/>
              <a:gd name="connsiteY105-6330" fmla="*/ 3779206 h 3784177"/>
              <a:gd name="connsiteX106-6331" fmla="*/ 907906 w 8037833"/>
              <a:gd name="connsiteY106-6332" fmla="*/ 3757678 h 3784177"/>
              <a:gd name="connsiteX107-6333" fmla="*/ 825226 w 8037833"/>
              <a:gd name="connsiteY107-6334" fmla="*/ 3726369 h 3784177"/>
              <a:gd name="connsiteX108-6335" fmla="*/ 722264 w 8037833"/>
              <a:gd name="connsiteY108-6336" fmla="*/ 3747612 h 3784177"/>
              <a:gd name="connsiteX109-6337" fmla="*/ 659460 w 8037833"/>
              <a:gd name="connsiteY109-6338" fmla="*/ 3740429 h 3784177"/>
              <a:gd name="connsiteX110-6339" fmla="*/ 556552 w 8037833"/>
              <a:gd name="connsiteY110-6340" fmla="*/ 3739124 h 3784177"/>
              <a:gd name="connsiteX111-6341" fmla="*/ 445444 w 8037833"/>
              <a:gd name="connsiteY111-6342" fmla="*/ 3764831 h 3784177"/>
              <a:gd name="connsiteX112-6343" fmla="*/ 393295 w 8037833"/>
              <a:gd name="connsiteY112-6344" fmla="*/ 3753097 h 3784177"/>
              <a:gd name="connsiteX113-6345" fmla="*/ 339711 w 8037833"/>
              <a:gd name="connsiteY113-6346" fmla="*/ 3718242 h 3784177"/>
              <a:gd name="connsiteX114-6347" fmla="*/ 222239 w 8037833"/>
              <a:gd name="connsiteY114-6348" fmla="*/ 3672335 h 3784177"/>
              <a:gd name="connsiteX115-6349" fmla="*/ 163578 w 8037833"/>
              <a:gd name="connsiteY115-6350" fmla="*/ 3656292 h 3784177"/>
              <a:gd name="connsiteX116-6351" fmla="*/ 72220 w 8037833"/>
              <a:gd name="connsiteY116-6352" fmla="*/ 3645272 h 3784177"/>
              <a:gd name="connsiteX117-6353" fmla="*/ 44395 w 8037833"/>
              <a:gd name="connsiteY117-6354" fmla="*/ 3639455 h 3784177"/>
              <a:gd name="connsiteX118-6355" fmla="*/ 1962 w 8037833"/>
              <a:gd name="connsiteY118-6356" fmla="*/ 3635948 h 3784177"/>
              <a:gd name="connsiteX119-6357" fmla="*/ 0 w 8037833"/>
              <a:gd name="connsiteY119-6358" fmla="*/ 3635261 h 3784177"/>
              <a:gd name="connsiteX120-6359" fmla="*/ 0 w 8037833"/>
              <a:gd name="connsiteY120-6360" fmla="*/ 12763 h 3784177"/>
              <a:gd name="connsiteX0-6361" fmla="*/ 0 w 8037833"/>
              <a:gd name="connsiteY0-6362" fmla="*/ 12763 h 3784177"/>
              <a:gd name="connsiteX1-6363" fmla="*/ 8037833 w 8037833"/>
              <a:gd name="connsiteY1-6364" fmla="*/ 0 h 3784177"/>
              <a:gd name="connsiteX2-6365" fmla="*/ 8037833 w 8037833"/>
              <a:gd name="connsiteY2-6366" fmla="*/ 3123098 h 3784177"/>
              <a:gd name="connsiteX3-6367" fmla="*/ 8034343 w 8037833"/>
              <a:gd name="connsiteY3-6368" fmla="*/ 3122573 h 3784177"/>
              <a:gd name="connsiteX4-6369" fmla="*/ 7877229 w 8037833"/>
              <a:gd name="connsiteY4-6370" fmla="*/ 3143819 h 3784177"/>
              <a:gd name="connsiteX5-6371" fmla="*/ 7752740 w 8037833"/>
              <a:gd name="connsiteY5-6372" fmla="*/ 3181149 h 3784177"/>
              <a:gd name="connsiteX6-6373" fmla="*/ 7588760 w 8037833"/>
              <a:gd name="connsiteY6-6374" fmla="*/ 3183782 h 3784177"/>
              <a:gd name="connsiteX7-6375" fmla="*/ 7351256 w 8037833"/>
              <a:gd name="connsiteY7-6376" fmla="*/ 3276296 h 3784177"/>
              <a:gd name="connsiteX8-6377" fmla="*/ 7241630 w 8037833"/>
              <a:gd name="connsiteY8-6378" fmla="*/ 3258619 h 3784177"/>
              <a:gd name="connsiteX9-6379" fmla="*/ 7197338 w 8037833"/>
              <a:gd name="connsiteY9-6380" fmla="*/ 3224751 h 3784177"/>
              <a:gd name="connsiteX10-6381" fmla="*/ 7180777 w 8037833"/>
              <a:gd name="connsiteY10-6382" fmla="*/ 3222826 h 3784177"/>
              <a:gd name="connsiteX11-6383" fmla="*/ 7146896 w 8037833"/>
              <a:gd name="connsiteY11-6384" fmla="*/ 3256975 h 3784177"/>
              <a:gd name="connsiteX12-6385" fmla="*/ 7101771 w 8037833"/>
              <a:gd name="connsiteY12-6386" fmla="*/ 3257015 h 3784177"/>
              <a:gd name="connsiteX13-6387" fmla="*/ 7047844 w 8037833"/>
              <a:gd name="connsiteY13-6388" fmla="*/ 3303791 h 3784177"/>
              <a:gd name="connsiteX14-6389" fmla="*/ 6912506 w 8037833"/>
              <a:gd name="connsiteY14-6390" fmla="*/ 3361478 h 3784177"/>
              <a:gd name="connsiteX15-6391" fmla="*/ 6819463 w 8037833"/>
              <a:gd name="connsiteY15-6392" fmla="*/ 3368624 h 3784177"/>
              <a:gd name="connsiteX16-6393" fmla="*/ 6797198 w 8037833"/>
              <a:gd name="connsiteY16-6394" fmla="*/ 3378256 h 3784177"/>
              <a:gd name="connsiteX17-6395" fmla="*/ 6718286 w 8037833"/>
              <a:gd name="connsiteY17-6396" fmla="*/ 3382997 h 3784177"/>
              <a:gd name="connsiteX18-6397" fmla="*/ 6609242 w 8037833"/>
              <a:gd name="connsiteY18-6398" fmla="*/ 3355040 h 3784177"/>
              <a:gd name="connsiteX19-6399" fmla="*/ 6462092 w 8037833"/>
              <a:gd name="connsiteY19-6400" fmla="*/ 3373529 h 3784177"/>
              <a:gd name="connsiteX20-6401" fmla="*/ 6303479 w 8037833"/>
              <a:gd name="connsiteY20-6402" fmla="*/ 3319842 h 3784177"/>
              <a:gd name="connsiteX21-6403" fmla="*/ 6210639 w 8037833"/>
              <a:gd name="connsiteY21-6404" fmla="*/ 3335546 h 3784177"/>
              <a:gd name="connsiteX22-6405" fmla="*/ 6111718 w 8037833"/>
              <a:gd name="connsiteY22-6406" fmla="*/ 3357536 h 3784177"/>
              <a:gd name="connsiteX23-6407" fmla="*/ 5949057 w 8037833"/>
              <a:gd name="connsiteY23-6408" fmla="*/ 3379652 h 3784177"/>
              <a:gd name="connsiteX24-6409" fmla="*/ 5891274 w 8037833"/>
              <a:gd name="connsiteY24-6410" fmla="*/ 3397681 h 3784177"/>
              <a:gd name="connsiteX25-6411" fmla="*/ 5835383 w 8037833"/>
              <a:gd name="connsiteY25-6412" fmla="*/ 3377529 h 3784177"/>
              <a:gd name="connsiteX26-6413" fmla="*/ 5746050 w 8037833"/>
              <a:gd name="connsiteY26-6414" fmla="*/ 3426142 h 3784177"/>
              <a:gd name="connsiteX27-6415" fmla="*/ 5613670 w 8037833"/>
              <a:gd name="connsiteY27-6416" fmla="*/ 3428671 h 3784177"/>
              <a:gd name="connsiteX28-6417" fmla="*/ 5535334 w 8037833"/>
              <a:gd name="connsiteY28-6418" fmla="*/ 3437044 h 3784177"/>
              <a:gd name="connsiteX29-6419" fmla="*/ 5506940 w 8037833"/>
              <a:gd name="connsiteY29-6420" fmla="*/ 3450999 h 3784177"/>
              <a:gd name="connsiteX30-6421" fmla="*/ 5466372 w 8037833"/>
              <a:gd name="connsiteY30-6422" fmla="*/ 3463245 h 3784177"/>
              <a:gd name="connsiteX31-6423" fmla="*/ 5395833 w 8037833"/>
              <a:gd name="connsiteY31-6424" fmla="*/ 3493194 h 3784177"/>
              <a:gd name="connsiteX32-6425" fmla="*/ 5305325 w 8037833"/>
              <a:gd name="connsiteY32-6426" fmla="*/ 3505200 h 3784177"/>
              <a:gd name="connsiteX33-6427" fmla="*/ 5223043 w 8037833"/>
              <a:gd name="connsiteY33-6428" fmla="*/ 3491664 h 3784177"/>
              <a:gd name="connsiteX34-6429" fmla="*/ 5217733 w 8037833"/>
              <a:gd name="connsiteY34-6430" fmla="*/ 3500463 h 3784177"/>
              <a:gd name="connsiteX35-6431" fmla="*/ 5167992 w 8037833"/>
              <a:gd name="connsiteY35-6432" fmla="*/ 3504085 h 3784177"/>
              <a:gd name="connsiteX36-6433" fmla="*/ 4987020 w 8037833"/>
              <a:gd name="connsiteY36-6434" fmla="*/ 3461263 h 3784177"/>
              <a:gd name="connsiteX37-6435" fmla="*/ 4890003 w 8037833"/>
              <a:gd name="connsiteY37-6436" fmla="*/ 3469874 h 3784177"/>
              <a:gd name="connsiteX38-6437" fmla="*/ 4856654 w 8037833"/>
              <a:gd name="connsiteY38-6438" fmla="*/ 3481880 h 3784177"/>
              <a:gd name="connsiteX39-6439" fmla="*/ 4800711 w 8037833"/>
              <a:gd name="connsiteY39-6440" fmla="*/ 3501441 h 3784177"/>
              <a:gd name="connsiteX40-6441" fmla="*/ 4761569 w 8037833"/>
              <a:gd name="connsiteY40-6442" fmla="*/ 3538103 h 3784177"/>
              <a:gd name="connsiteX41-6443" fmla="*/ 4713734 w 8037833"/>
              <a:gd name="connsiteY41-6444" fmla="*/ 3545724 h 3784177"/>
              <a:gd name="connsiteX42-6445" fmla="*/ 4699169 w 8037833"/>
              <a:gd name="connsiteY42-6446" fmla="*/ 3518988 h 3784177"/>
              <a:gd name="connsiteX43-6447" fmla="*/ 4649120 w 8037833"/>
              <a:gd name="connsiteY43-6448" fmla="*/ 3536392 h 3784177"/>
              <a:gd name="connsiteX44-6449" fmla="*/ 4573578 w 8037833"/>
              <a:gd name="connsiteY44-6450" fmla="*/ 3565923 h 3784177"/>
              <a:gd name="connsiteX45-6451" fmla="*/ 4529117 w 8037833"/>
              <a:gd name="connsiteY45-6452" fmla="*/ 3575592 h 3784177"/>
              <a:gd name="connsiteX46-6453" fmla="*/ 4408641 w 8037833"/>
              <a:gd name="connsiteY46-6454" fmla="*/ 3610000 h 3784177"/>
              <a:gd name="connsiteX47-6455" fmla="*/ 4356402 w 8037833"/>
              <a:gd name="connsiteY47-6456" fmla="*/ 3642792 h 3784177"/>
              <a:gd name="connsiteX48-6457" fmla="*/ 4270245 w 8037833"/>
              <a:gd name="connsiteY48-6458" fmla="*/ 3665789 h 3784177"/>
              <a:gd name="connsiteX49-6459" fmla="*/ 4208725 w 8037833"/>
              <a:gd name="connsiteY49-6460" fmla="*/ 3704841 h 3784177"/>
              <a:gd name="connsiteX50-6461" fmla="*/ 4201632 w 8037833"/>
              <a:gd name="connsiteY50-6462" fmla="*/ 3702602 h 3784177"/>
              <a:gd name="connsiteX51-6463" fmla="*/ 4191289 w 8037833"/>
              <a:gd name="connsiteY51-6464" fmla="*/ 3702380 h 3784177"/>
              <a:gd name="connsiteX52-6465" fmla="*/ 4191039 w 8037833"/>
              <a:gd name="connsiteY52-6466" fmla="*/ 3702831 h 3784177"/>
              <a:gd name="connsiteX53-6467" fmla="*/ 4181340 w 8037833"/>
              <a:gd name="connsiteY53-6468" fmla="*/ 3701729 h 3784177"/>
              <a:gd name="connsiteX54-6469" fmla="*/ 4133816 w 8037833"/>
              <a:gd name="connsiteY54-6470" fmla="*/ 3690565 h 3784177"/>
              <a:gd name="connsiteX55-6471" fmla="*/ 4071732 w 8037833"/>
              <a:gd name="connsiteY55-6472" fmla="*/ 3732513 h 3784177"/>
              <a:gd name="connsiteX56-6473" fmla="*/ 4045924 w 8037833"/>
              <a:gd name="connsiteY56-6474" fmla="*/ 3739404 h 3784177"/>
              <a:gd name="connsiteX57-6475" fmla="*/ 4032171 w 8037833"/>
              <a:gd name="connsiteY57-6476" fmla="*/ 3745523 h 3784177"/>
              <a:gd name="connsiteX58-6477" fmla="*/ 4031335 w 8037833"/>
              <a:gd name="connsiteY58-6478" fmla="*/ 3747479 h 3784177"/>
              <a:gd name="connsiteX59-6479" fmla="*/ 3985774 w 8037833"/>
              <a:gd name="connsiteY59-6480" fmla="*/ 3736547 h 3784177"/>
              <a:gd name="connsiteX60-6481" fmla="*/ 3979769 w 8037833"/>
              <a:gd name="connsiteY60-6482" fmla="*/ 3738769 h 3784177"/>
              <a:gd name="connsiteX61-6483" fmla="*/ 3950014 w 8037833"/>
              <a:gd name="connsiteY61-6484" fmla="*/ 3726942 h 3784177"/>
              <a:gd name="connsiteX62-6485" fmla="*/ 3934671 w 8037833"/>
              <a:gd name="connsiteY62-6486" fmla="*/ 3723339 h 3784177"/>
              <a:gd name="connsiteX63-6487" fmla="*/ 3930274 w 8037833"/>
              <a:gd name="connsiteY63-6488" fmla="*/ 3717148 h 3784177"/>
              <a:gd name="connsiteX64-6489" fmla="*/ 3907660 w 8037833"/>
              <a:gd name="connsiteY64-6490" fmla="*/ 3714456 h 3784177"/>
              <a:gd name="connsiteX65-6491" fmla="*/ 3905087 w 8037833"/>
              <a:gd name="connsiteY65-6492" fmla="*/ 3716098 h 3784177"/>
              <a:gd name="connsiteX66-6493" fmla="*/ 3886347 w 8037833"/>
              <a:gd name="connsiteY66-6494" fmla="*/ 3706620 h 3784177"/>
              <a:gd name="connsiteX67-6495" fmla="*/ 3870533 w 8037833"/>
              <a:gd name="connsiteY67-6496" fmla="*/ 3689905 h 3784177"/>
              <a:gd name="connsiteX68-6497" fmla="*/ 3678563 w 8037833"/>
              <a:gd name="connsiteY68-6498" fmla="*/ 3694486 h 3784177"/>
              <a:gd name="connsiteX69-6499" fmla="*/ 3524121 w 8037833"/>
              <a:gd name="connsiteY69-6500" fmla="*/ 3642736 h 3784177"/>
              <a:gd name="connsiteX70-6501" fmla="*/ 3432153 w 8037833"/>
              <a:gd name="connsiteY70-6502" fmla="*/ 3667780 h 3784177"/>
              <a:gd name="connsiteX71-6503" fmla="*/ 3373519 w 8037833"/>
              <a:gd name="connsiteY71-6504" fmla="*/ 3665785 h 3784177"/>
              <a:gd name="connsiteX72-6505" fmla="*/ 3114267 w 8037833"/>
              <a:gd name="connsiteY72-6506" fmla="*/ 3638983 h 3784177"/>
              <a:gd name="connsiteX73-6507" fmla="*/ 3048270 w 8037833"/>
              <a:gd name="connsiteY73-6508" fmla="*/ 3649949 h 3784177"/>
              <a:gd name="connsiteX74-6509" fmla="*/ 2989722 w 8037833"/>
              <a:gd name="connsiteY74-6510" fmla="*/ 3623230 h 3784177"/>
              <a:gd name="connsiteX75-6511" fmla="*/ 2965734 w 8037833"/>
              <a:gd name="connsiteY75-6512" fmla="*/ 3635676 h 3784177"/>
              <a:gd name="connsiteX76-6513" fmla="*/ 2961603 w 8037833"/>
              <a:gd name="connsiteY76-6514" fmla="*/ 3638221 h 3784177"/>
              <a:gd name="connsiteX77-6515" fmla="*/ 2944959 w 8037833"/>
              <a:gd name="connsiteY77-6516" fmla="*/ 3639723 h 3784177"/>
              <a:gd name="connsiteX78-6517" fmla="*/ 2940402 w 8037833"/>
              <a:gd name="connsiteY78-6518" fmla="*/ 3651000 h 3784177"/>
              <a:gd name="connsiteX79-6519" fmla="*/ 2915449 w 8037833"/>
              <a:gd name="connsiteY79-6520" fmla="*/ 3661039 h 3784177"/>
              <a:gd name="connsiteX80-6521" fmla="*/ 2884777 w 8037833"/>
              <a:gd name="connsiteY80-6522" fmla="*/ 3660775 h 3784177"/>
              <a:gd name="connsiteX81-6523" fmla="*/ 2739034 w 8037833"/>
              <a:gd name="connsiteY81-6524" fmla="*/ 3647396 h 3784177"/>
              <a:gd name="connsiteX82-6525" fmla="*/ 2651827 w 8037833"/>
              <a:gd name="connsiteY82-6526" fmla="*/ 3646306 h 3784177"/>
              <a:gd name="connsiteX83-6527" fmla="*/ 2618680 w 8037833"/>
              <a:gd name="connsiteY83-6528" fmla="*/ 3656755 h 3784177"/>
              <a:gd name="connsiteX84-6529" fmla="*/ 2572404 w 8037833"/>
              <a:gd name="connsiteY84-6530" fmla="*/ 3664043 h 3784177"/>
              <a:gd name="connsiteX85-6531" fmla="*/ 2490721 w 8037833"/>
              <a:gd name="connsiteY85-6532" fmla="*/ 3685313 h 3784177"/>
              <a:gd name="connsiteX86-6533" fmla="*/ 2423704 w 8037833"/>
              <a:gd name="connsiteY86-6534" fmla="*/ 3658079 h 3784177"/>
              <a:gd name="connsiteX87-6535" fmla="*/ 2301172 w 8037833"/>
              <a:gd name="connsiteY87-6536" fmla="*/ 3663053 h 3784177"/>
              <a:gd name="connsiteX88-6537" fmla="*/ 2294102 w 8037833"/>
              <a:gd name="connsiteY88-6538" fmla="*/ 3671151 h 3784177"/>
              <a:gd name="connsiteX89-6539" fmla="*/ 2238966 w 8037833"/>
              <a:gd name="connsiteY89-6540" fmla="*/ 3668777 h 3784177"/>
              <a:gd name="connsiteX90-6541" fmla="*/ 2082844 w 8037833"/>
              <a:gd name="connsiteY90-6542" fmla="*/ 3631994 h 3784177"/>
              <a:gd name="connsiteX91-6543" fmla="*/ 1938480 w 8037833"/>
              <a:gd name="connsiteY91-6544" fmla="*/ 3601439 h 3784177"/>
              <a:gd name="connsiteX92-6545" fmla="*/ 1900166 w 8037833"/>
              <a:gd name="connsiteY92-6546" fmla="*/ 3609358 h 3784177"/>
              <a:gd name="connsiteX93-6547" fmla="*/ 1835976 w 8037833"/>
              <a:gd name="connsiteY93-6548" fmla="*/ 3622065 h 3784177"/>
              <a:gd name="connsiteX94-6549" fmla="*/ 1787830 w 8037833"/>
              <a:gd name="connsiteY94-6550" fmla="*/ 3633173 h 3784177"/>
              <a:gd name="connsiteX95-6551" fmla="*/ 1734224 w 8037833"/>
              <a:gd name="connsiteY95-6552" fmla="*/ 3655593 h 3784177"/>
              <a:gd name="connsiteX96-6553" fmla="*/ 1721989 w 8037833"/>
              <a:gd name="connsiteY96-6554" fmla="*/ 3627298 h 3784177"/>
              <a:gd name="connsiteX97-6555" fmla="*/ 1664576 w 8037833"/>
              <a:gd name="connsiteY97-6556" fmla="*/ 3638572 h 3784177"/>
              <a:gd name="connsiteX98-6557" fmla="*/ 1577459 w 8037833"/>
              <a:gd name="connsiteY98-6558" fmla="*/ 3658824 h 3784177"/>
              <a:gd name="connsiteX99-6559" fmla="*/ 1527269 w 8037833"/>
              <a:gd name="connsiteY99-6560" fmla="*/ 3663088 h 3784177"/>
              <a:gd name="connsiteX100-6561" fmla="*/ 1390118 w 8037833"/>
              <a:gd name="connsiteY100-6562" fmla="*/ 3682789 h 3784177"/>
              <a:gd name="connsiteX101-6563" fmla="*/ 1252698 w 8037833"/>
              <a:gd name="connsiteY101-6564" fmla="*/ 3708662 h 3784177"/>
              <a:gd name="connsiteX102-6565" fmla="*/ 1171039 w 8037833"/>
              <a:gd name="connsiteY102-6566" fmla="*/ 3758642 h 3784177"/>
              <a:gd name="connsiteX103-6567" fmla="*/ 1058106 w 8037833"/>
              <a:gd name="connsiteY103-6568" fmla="*/ 3776166 h 3784177"/>
              <a:gd name="connsiteX104-6569" fmla="*/ 1039167 w 8037833"/>
              <a:gd name="connsiteY104-6570" fmla="*/ 3784177 h 3784177"/>
              <a:gd name="connsiteX105-6571" fmla="*/ 1012958 w 8037833"/>
              <a:gd name="connsiteY105-6572" fmla="*/ 3779206 h 3784177"/>
              <a:gd name="connsiteX106-6573" fmla="*/ 907906 w 8037833"/>
              <a:gd name="connsiteY106-6574" fmla="*/ 3757678 h 3784177"/>
              <a:gd name="connsiteX107-6575" fmla="*/ 825226 w 8037833"/>
              <a:gd name="connsiteY107-6576" fmla="*/ 3726369 h 3784177"/>
              <a:gd name="connsiteX108-6577" fmla="*/ 722264 w 8037833"/>
              <a:gd name="connsiteY108-6578" fmla="*/ 3747612 h 3784177"/>
              <a:gd name="connsiteX109-6579" fmla="*/ 659460 w 8037833"/>
              <a:gd name="connsiteY109-6580" fmla="*/ 3740429 h 3784177"/>
              <a:gd name="connsiteX110-6581" fmla="*/ 556552 w 8037833"/>
              <a:gd name="connsiteY110-6582" fmla="*/ 3739124 h 3784177"/>
              <a:gd name="connsiteX111-6583" fmla="*/ 445444 w 8037833"/>
              <a:gd name="connsiteY111-6584" fmla="*/ 3764831 h 3784177"/>
              <a:gd name="connsiteX112-6585" fmla="*/ 393295 w 8037833"/>
              <a:gd name="connsiteY112-6586" fmla="*/ 3753097 h 3784177"/>
              <a:gd name="connsiteX113-6587" fmla="*/ 339711 w 8037833"/>
              <a:gd name="connsiteY113-6588" fmla="*/ 3718242 h 3784177"/>
              <a:gd name="connsiteX114-6589" fmla="*/ 222239 w 8037833"/>
              <a:gd name="connsiteY114-6590" fmla="*/ 3672335 h 3784177"/>
              <a:gd name="connsiteX115-6591" fmla="*/ 163578 w 8037833"/>
              <a:gd name="connsiteY115-6592" fmla="*/ 3656292 h 3784177"/>
              <a:gd name="connsiteX116-6593" fmla="*/ 72220 w 8037833"/>
              <a:gd name="connsiteY116-6594" fmla="*/ 3645272 h 3784177"/>
              <a:gd name="connsiteX117-6595" fmla="*/ 44395 w 8037833"/>
              <a:gd name="connsiteY117-6596" fmla="*/ 3639455 h 3784177"/>
              <a:gd name="connsiteX118-6597" fmla="*/ 1962 w 8037833"/>
              <a:gd name="connsiteY118-6598" fmla="*/ 3635948 h 3784177"/>
              <a:gd name="connsiteX119-6599" fmla="*/ 0 w 8037833"/>
              <a:gd name="connsiteY119-6600" fmla="*/ 3635261 h 3784177"/>
              <a:gd name="connsiteX120-6601" fmla="*/ 0 w 8037833"/>
              <a:gd name="connsiteY120-6602" fmla="*/ 12763 h 3784177"/>
              <a:gd name="connsiteX0-6603" fmla="*/ 0 w 8037833"/>
              <a:gd name="connsiteY0-6604" fmla="*/ 12763 h 3784177"/>
              <a:gd name="connsiteX1-6605" fmla="*/ 8037833 w 8037833"/>
              <a:gd name="connsiteY1-6606" fmla="*/ 0 h 3784177"/>
              <a:gd name="connsiteX2-6607" fmla="*/ 8037833 w 8037833"/>
              <a:gd name="connsiteY2-6608" fmla="*/ 3123098 h 3784177"/>
              <a:gd name="connsiteX3-6609" fmla="*/ 8034343 w 8037833"/>
              <a:gd name="connsiteY3-6610" fmla="*/ 3122573 h 3784177"/>
              <a:gd name="connsiteX4-6611" fmla="*/ 7877229 w 8037833"/>
              <a:gd name="connsiteY4-6612" fmla="*/ 3143819 h 3784177"/>
              <a:gd name="connsiteX5-6613" fmla="*/ 7752740 w 8037833"/>
              <a:gd name="connsiteY5-6614" fmla="*/ 3181149 h 3784177"/>
              <a:gd name="connsiteX6-6615" fmla="*/ 7588760 w 8037833"/>
              <a:gd name="connsiteY6-6616" fmla="*/ 3183782 h 3784177"/>
              <a:gd name="connsiteX7-6617" fmla="*/ 7351256 w 8037833"/>
              <a:gd name="connsiteY7-6618" fmla="*/ 3276296 h 3784177"/>
              <a:gd name="connsiteX8-6619" fmla="*/ 7241630 w 8037833"/>
              <a:gd name="connsiteY8-6620" fmla="*/ 3258619 h 3784177"/>
              <a:gd name="connsiteX9-6621" fmla="*/ 7197338 w 8037833"/>
              <a:gd name="connsiteY9-6622" fmla="*/ 3224751 h 3784177"/>
              <a:gd name="connsiteX10-6623" fmla="*/ 7180777 w 8037833"/>
              <a:gd name="connsiteY10-6624" fmla="*/ 3222826 h 3784177"/>
              <a:gd name="connsiteX11-6625" fmla="*/ 7146896 w 8037833"/>
              <a:gd name="connsiteY11-6626" fmla="*/ 3256975 h 3784177"/>
              <a:gd name="connsiteX12-6627" fmla="*/ 7101771 w 8037833"/>
              <a:gd name="connsiteY12-6628" fmla="*/ 3257015 h 3784177"/>
              <a:gd name="connsiteX13-6629" fmla="*/ 7047844 w 8037833"/>
              <a:gd name="connsiteY13-6630" fmla="*/ 3303791 h 3784177"/>
              <a:gd name="connsiteX14-6631" fmla="*/ 6912506 w 8037833"/>
              <a:gd name="connsiteY14-6632" fmla="*/ 3361478 h 3784177"/>
              <a:gd name="connsiteX15-6633" fmla="*/ 6819463 w 8037833"/>
              <a:gd name="connsiteY15-6634" fmla="*/ 3368624 h 3784177"/>
              <a:gd name="connsiteX16-6635" fmla="*/ 6797198 w 8037833"/>
              <a:gd name="connsiteY16-6636" fmla="*/ 3378256 h 3784177"/>
              <a:gd name="connsiteX17-6637" fmla="*/ 6718286 w 8037833"/>
              <a:gd name="connsiteY17-6638" fmla="*/ 3382997 h 3784177"/>
              <a:gd name="connsiteX18-6639" fmla="*/ 6609242 w 8037833"/>
              <a:gd name="connsiteY18-6640" fmla="*/ 3355040 h 3784177"/>
              <a:gd name="connsiteX19-6641" fmla="*/ 6462092 w 8037833"/>
              <a:gd name="connsiteY19-6642" fmla="*/ 3373529 h 3784177"/>
              <a:gd name="connsiteX20-6643" fmla="*/ 6303479 w 8037833"/>
              <a:gd name="connsiteY20-6644" fmla="*/ 3319842 h 3784177"/>
              <a:gd name="connsiteX21-6645" fmla="*/ 6210639 w 8037833"/>
              <a:gd name="connsiteY21-6646" fmla="*/ 3335546 h 3784177"/>
              <a:gd name="connsiteX22-6647" fmla="*/ 6111718 w 8037833"/>
              <a:gd name="connsiteY22-6648" fmla="*/ 3357536 h 3784177"/>
              <a:gd name="connsiteX23-6649" fmla="*/ 5949057 w 8037833"/>
              <a:gd name="connsiteY23-6650" fmla="*/ 3379652 h 3784177"/>
              <a:gd name="connsiteX24-6651" fmla="*/ 5891274 w 8037833"/>
              <a:gd name="connsiteY24-6652" fmla="*/ 3397681 h 3784177"/>
              <a:gd name="connsiteX25-6653" fmla="*/ 5835383 w 8037833"/>
              <a:gd name="connsiteY25-6654" fmla="*/ 3377529 h 3784177"/>
              <a:gd name="connsiteX26-6655" fmla="*/ 5746050 w 8037833"/>
              <a:gd name="connsiteY26-6656" fmla="*/ 3426142 h 3784177"/>
              <a:gd name="connsiteX27-6657" fmla="*/ 5613670 w 8037833"/>
              <a:gd name="connsiteY27-6658" fmla="*/ 3428671 h 3784177"/>
              <a:gd name="connsiteX28-6659" fmla="*/ 5535334 w 8037833"/>
              <a:gd name="connsiteY28-6660" fmla="*/ 3437044 h 3784177"/>
              <a:gd name="connsiteX29-6661" fmla="*/ 5506940 w 8037833"/>
              <a:gd name="connsiteY29-6662" fmla="*/ 3450999 h 3784177"/>
              <a:gd name="connsiteX30-6663" fmla="*/ 5466372 w 8037833"/>
              <a:gd name="connsiteY30-6664" fmla="*/ 3463245 h 3784177"/>
              <a:gd name="connsiteX31-6665" fmla="*/ 5395833 w 8037833"/>
              <a:gd name="connsiteY31-6666" fmla="*/ 3493194 h 3784177"/>
              <a:gd name="connsiteX32-6667" fmla="*/ 5305325 w 8037833"/>
              <a:gd name="connsiteY32-6668" fmla="*/ 3505200 h 3784177"/>
              <a:gd name="connsiteX33-6669" fmla="*/ 5223043 w 8037833"/>
              <a:gd name="connsiteY33-6670" fmla="*/ 3491664 h 3784177"/>
              <a:gd name="connsiteX34-6671" fmla="*/ 5217733 w 8037833"/>
              <a:gd name="connsiteY34-6672" fmla="*/ 3500463 h 3784177"/>
              <a:gd name="connsiteX35-6673" fmla="*/ 5167992 w 8037833"/>
              <a:gd name="connsiteY35-6674" fmla="*/ 3504085 h 3784177"/>
              <a:gd name="connsiteX36-6675" fmla="*/ 4987020 w 8037833"/>
              <a:gd name="connsiteY36-6676" fmla="*/ 3461263 h 3784177"/>
              <a:gd name="connsiteX37-6677" fmla="*/ 4890003 w 8037833"/>
              <a:gd name="connsiteY37-6678" fmla="*/ 3469874 h 3784177"/>
              <a:gd name="connsiteX38-6679" fmla="*/ 4856654 w 8037833"/>
              <a:gd name="connsiteY38-6680" fmla="*/ 3481880 h 3784177"/>
              <a:gd name="connsiteX39-6681" fmla="*/ 4800711 w 8037833"/>
              <a:gd name="connsiteY39-6682" fmla="*/ 3501441 h 3784177"/>
              <a:gd name="connsiteX40-6683" fmla="*/ 4761569 w 8037833"/>
              <a:gd name="connsiteY40-6684" fmla="*/ 3538103 h 3784177"/>
              <a:gd name="connsiteX41-6685" fmla="*/ 4713734 w 8037833"/>
              <a:gd name="connsiteY41-6686" fmla="*/ 3545724 h 3784177"/>
              <a:gd name="connsiteX42-6687" fmla="*/ 4699169 w 8037833"/>
              <a:gd name="connsiteY42-6688" fmla="*/ 3518988 h 3784177"/>
              <a:gd name="connsiteX43-6689" fmla="*/ 4649120 w 8037833"/>
              <a:gd name="connsiteY43-6690" fmla="*/ 3536392 h 3784177"/>
              <a:gd name="connsiteX44-6691" fmla="*/ 4573578 w 8037833"/>
              <a:gd name="connsiteY44-6692" fmla="*/ 3565923 h 3784177"/>
              <a:gd name="connsiteX45-6693" fmla="*/ 4529117 w 8037833"/>
              <a:gd name="connsiteY45-6694" fmla="*/ 3575592 h 3784177"/>
              <a:gd name="connsiteX46-6695" fmla="*/ 4408641 w 8037833"/>
              <a:gd name="connsiteY46-6696" fmla="*/ 3610000 h 3784177"/>
              <a:gd name="connsiteX47-6697" fmla="*/ 4356402 w 8037833"/>
              <a:gd name="connsiteY47-6698" fmla="*/ 3642792 h 3784177"/>
              <a:gd name="connsiteX48-6699" fmla="*/ 4270245 w 8037833"/>
              <a:gd name="connsiteY48-6700" fmla="*/ 3665789 h 3784177"/>
              <a:gd name="connsiteX49-6701" fmla="*/ 4208725 w 8037833"/>
              <a:gd name="connsiteY49-6702" fmla="*/ 3704841 h 3784177"/>
              <a:gd name="connsiteX50-6703" fmla="*/ 4201632 w 8037833"/>
              <a:gd name="connsiteY50-6704" fmla="*/ 3702602 h 3784177"/>
              <a:gd name="connsiteX51-6705" fmla="*/ 4191289 w 8037833"/>
              <a:gd name="connsiteY51-6706" fmla="*/ 3702380 h 3784177"/>
              <a:gd name="connsiteX52-6707" fmla="*/ 4191039 w 8037833"/>
              <a:gd name="connsiteY52-6708" fmla="*/ 3702831 h 3784177"/>
              <a:gd name="connsiteX53-6709" fmla="*/ 4181340 w 8037833"/>
              <a:gd name="connsiteY53-6710" fmla="*/ 3701729 h 3784177"/>
              <a:gd name="connsiteX54-6711" fmla="*/ 4133816 w 8037833"/>
              <a:gd name="connsiteY54-6712" fmla="*/ 3690565 h 3784177"/>
              <a:gd name="connsiteX55-6713" fmla="*/ 4071732 w 8037833"/>
              <a:gd name="connsiteY55-6714" fmla="*/ 3732513 h 3784177"/>
              <a:gd name="connsiteX56-6715" fmla="*/ 4045924 w 8037833"/>
              <a:gd name="connsiteY56-6716" fmla="*/ 3739404 h 3784177"/>
              <a:gd name="connsiteX57-6717" fmla="*/ 4032171 w 8037833"/>
              <a:gd name="connsiteY57-6718" fmla="*/ 3745523 h 3784177"/>
              <a:gd name="connsiteX58-6719" fmla="*/ 4031335 w 8037833"/>
              <a:gd name="connsiteY58-6720" fmla="*/ 3747479 h 3784177"/>
              <a:gd name="connsiteX59-6721" fmla="*/ 3985774 w 8037833"/>
              <a:gd name="connsiteY59-6722" fmla="*/ 3736547 h 3784177"/>
              <a:gd name="connsiteX60-6723" fmla="*/ 3979769 w 8037833"/>
              <a:gd name="connsiteY60-6724" fmla="*/ 3738769 h 3784177"/>
              <a:gd name="connsiteX61-6725" fmla="*/ 3950014 w 8037833"/>
              <a:gd name="connsiteY61-6726" fmla="*/ 3726942 h 3784177"/>
              <a:gd name="connsiteX62-6727" fmla="*/ 3934671 w 8037833"/>
              <a:gd name="connsiteY62-6728" fmla="*/ 3723339 h 3784177"/>
              <a:gd name="connsiteX63-6729" fmla="*/ 3930274 w 8037833"/>
              <a:gd name="connsiteY63-6730" fmla="*/ 3717148 h 3784177"/>
              <a:gd name="connsiteX64-6731" fmla="*/ 3907660 w 8037833"/>
              <a:gd name="connsiteY64-6732" fmla="*/ 3714456 h 3784177"/>
              <a:gd name="connsiteX65-6733" fmla="*/ 3905087 w 8037833"/>
              <a:gd name="connsiteY65-6734" fmla="*/ 3716098 h 3784177"/>
              <a:gd name="connsiteX66-6735" fmla="*/ 3886347 w 8037833"/>
              <a:gd name="connsiteY66-6736" fmla="*/ 3706620 h 3784177"/>
              <a:gd name="connsiteX67-6737" fmla="*/ 3870533 w 8037833"/>
              <a:gd name="connsiteY67-6738" fmla="*/ 3689905 h 3784177"/>
              <a:gd name="connsiteX68-6739" fmla="*/ 3678563 w 8037833"/>
              <a:gd name="connsiteY68-6740" fmla="*/ 3694486 h 3784177"/>
              <a:gd name="connsiteX69-6741" fmla="*/ 3524121 w 8037833"/>
              <a:gd name="connsiteY69-6742" fmla="*/ 3642736 h 3784177"/>
              <a:gd name="connsiteX70-6743" fmla="*/ 3432153 w 8037833"/>
              <a:gd name="connsiteY70-6744" fmla="*/ 3667780 h 3784177"/>
              <a:gd name="connsiteX71-6745" fmla="*/ 3373519 w 8037833"/>
              <a:gd name="connsiteY71-6746" fmla="*/ 3665785 h 3784177"/>
              <a:gd name="connsiteX72-6747" fmla="*/ 3114267 w 8037833"/>
              <a:gd name="connsiteY72-6748" fmla="*/ 3638983 h 3784177"/>
              <a:gd name="connsiteX73-6749" fmla="*/ 3048270 w 8037833"/>
              <a:gd name="connsiteY73-6750" fmla="*/ 3649949 h 3784177"/>
              <a:gd name="connsiteX74-6751" fmla="*/ 2989722 w 8037833"/>
              <a:gd name="connsiteY74-6752" fmla="*/ 3623230 h 3784177"/>
              <a:gd name="connsiteX75-6753" fmla="*/ 2965734 w 8037833"/>
              <a:gd name="connsiteY75-6754" fmla="*/ 3635676 h 3784177"/>
              <a:gd name="connsiteX76-6755" fmla="*/ 2961603 w 8037833"/>
              <a:gd name="connsiteY76-6756" fmla="*/ 3638221 h 3784177"/>
              <a:gd name="connsiteX77-6757" fmla="*/ 2944959 w 8037833"/>
              <a:gd name="connsiteY77-6758" fmla="*/ 3639723 h 3784177"/>
              <a:gd name="connsiteX78-6759" fmla="*/ 2940402 w 8037833"/>
              <a:gd name="connsiteY78-6760" fmla="*/ 3651000 h 3784177"/>
              <a:gd name="connsiteX79-6761" fmla="*/ 2915449 w 8037833"/>
              <a:gd name="connsiteY79-6762" fmla="*/ 3661039 h 3784177"/>
              <a:gd name="connsiteX80-6763" fmla="*/ 2884777 w 8037833"/>
              <a:gd name="connsiteY80-6764" fmla="*/ 3660775 h 3784177"/>
              <a:gd name="connsiteX81-6765" fmla="*/ 2739034 w 8037833"/>
              <a:gd name="connsiteY81-6766" fmla="*/ 3647396 h 3784177"/>
              <a:gd name="connsiteX82-6767" fmla="*/ 2651827 w 8037833"/>
              <a:gd name="connsiteY82-6768" fmla="*/ 3646306 h 3784177"/>
              <a:gd name="connsiteX83-6769" fmla="*/ 2618680 w 8037833"/>
              <a:gd name="connsiteY83-6770" fmla="*/ 3656755 h 3784177"/>
              <a:gd name="connsiteX84-6771" fmla="*/ 2572404 w 8037833"/>
              <a:gd name="connsiteY84-6772" fmla="*/ 3664043 h 3784177"/>
              <a:gd name="connsiteX85-6773" fmla="*/ 2490721 w 8037833"/>
              <a:gd name="connsiteY85-6774" fmla="*/ 3685313 h 3784177"/>
              <a:gd name="connsiteX86-6775" fmla="*/ 2423704 w 8037833"/>
              <a:gd name="connsiteY86-6776" fmla="*/ 3658079 h 3784177"/>
              <a:gd name="connsiteX87-6777" fmla="*/ 2301172 w 8037833"/>
              <a:gd name="connsiteY87-6778" fmla="*/ 3663053 h 3784177"/>
              <a:gd name="connsiteX88-6779" fmla="*/ 2294102 w 8037833"/>
              <a:gd name="connsiteY88-6780" fmla="*/ 3671151 h 3784177"/>
              <a:gd name="connsiteX89-6781" fmla="*/ 2238966 w 8037833"/>
              <a:gd name="connsiteY89-6782" fmla="*/ 3668777 h 3784177"/>
              <a:gd name="connsiteX90-6783" fmla="*/ 2082844 w 8037833"/>
              <a:gd name="connsiteY90-6784" fmla="*/ 3631994 h 3784177"/>
              <a:gd name="connsiteX91-6785" fmla="*/ 1938480 w 8037833"/>
              <a:gd name="connsiteY91-6786" fmla="*/ 3601439 h 3784177"/>
              <a:gd name="connsiteX92-6787" fmla="*/ 1900166 w 8037833"/>
              <a:gd name="connsiteY92-6788" fmla="*/ 3609358 h 3784177"/>
              <a:gd name="connsiteX93-6789" fmla="*/ 1835976 w 8037833"/>
              <a:gd name="connsiteY93-6790" fmla="*/ 3622065 h 3784177"/>
              <a:gd name="connsiteX94-6791" fmla="*/ 1787830 w 8037833"/>
              <a:gd name="connsiteY94-6792" fmla="*/ 3633173 h 3784177"/>
              <a:gd name="connsiteX95-6793" fmla="*/ 1734224 w 8037833"/>
              <a:gd name="connsiteY95-6794" fmla="*/ 3655593 h 3784177"/>
              <a:gd name="connsiteX96-6795" fmla="*/ 1721989 w 8037833"/>
              <a:gd name="connsiteY96-6796" fmla="*/ 3627298 h 3784177"/>
              <a:gd name="connsiteX97-6797" fmla="*/ 1664576 w 8037833"/>
              <a:gd name="connsiteY97-6798" fmla="*/ 3638572 h 3784177"/>
              <a:gd name="connsiteX98-6799" fmla="*/ 1577459 w 8037833"/>
              <a:gd name="connsiteY98-6800" fmla="*/ 3658824 h 3784177"/>
              <a:gd name="connsiteX99-6801" fmla="*/ 1527269 w 8037833"/>
              <a:gd name="connsiteY99-6802" fmla="*/ 3663088 h 3784177"/>
              <a:gd name="connsiteX100-6803" fmla="*/ 1390118 w 8037833"/>
              <a:gd name="connsiteY100-6804" fmla="*/ 3682789 h 3784177"/>
              <a:gd name="connsiteX101-6805" fmla="*/ 1252698 w 8037833"/>
              <a:gd name="connsiteY101-6806" fmla="*/ 3708662 h 3784177"/>
              <a:gd name="connsiteX102-6807" fmla="*/ 1171039 w 8037833"/>
              <a:gd name="connsiteY102-6808" fmla="*/ 3758642 h 3784177"/>
              <a:gd name="connsiteX103-6809" fmla="*/ 1058106 w 8037833"/>
              <a:gd name="connsiteY103-6810" fmla="*/ 3776166 h 3784177"/>
              <a:gd name="connsiteX104-6811" fmla="*/ 1039167 w 8037833"/>
              <a:gd name="connsiteY104-6812" fmla="*/ 3784177 h 3784177"/>
              <a:gd name="connsiteX105-6813" fmla="*/ 1012958 w 8037833"/>
              <a:gd name="connsiteY105-6814" fmla="*/ 3779206 h 3784177"/>
              <a:gd name="connsiteX106-6815" fmla="*/ 907906 w 8037833"/>
              <a:gd name="connsiteY106-6816" fmla="*/ 3757678 h 3784177"/>
              <a:gd name="connsiteX107-6817" fmla="*/ 825226 w 8037833"/>
              <a:gd name="connsiteY107-6818" fmla="*/ 3726369 h 3784177"/>
              <a:gd name="connsiteX108-6819" fmla="*/ 722264 w 8037833"/>
              <a:gd name="connsiteY108-6820" fmla="*/ 3747612 h 3784177"/>
              <a:gd name="connsiteX109-6821" fmla="*/ 659460 w 8037833"/>
              <a:gd name="connsiteY109-6822" fmla="*/ 3740429 h 3784177"/>
              <a:gd name="connsiteX110-6823" fmla="*/ 556552 w 8037833"/>
              <a:gd name="connsiteY110-6824" fmla="*/ 3739124 h 3784177"/>
              <a:gd name="connsiteX111-6825" fmla="*/ 445444 w 8037833"/>
              <a:gd name="connsiteY111-6826" fmla="*/ 3764831 h 3784177"/>
              <a:gd name="connsiteX112-6827" fmla="*/ 393295 w 8037833"/>
              <a:gd name="connsiteY112-6828" fmla="*/ 3753097 h 3784177"/>
              <a:gd name="connsiteX113-6829" fmla="*/ 339711 w 8037833"/>
              <a:gd name="connsiteY113-6830" fmla="*/ 3718242 h 3784177"/>
              <a:gd name="connsiteX114-6831" fmla="*/ 222239 w 8037833"/>
              <a:gd name="connsiteY114-6832" fmla="*/ 3672335 h 3784177"/>
              <a:gd name="connsiteX115-6833" fmla="*/ 163578 w 8037833"/>
              <a:gd name="connsiteY115-6834" fmla="*/ 3656292 h 3784177"/>
              <a:gd name="connsiteX116-6835" fmla="*/ 72220 w 8037833"/>
              <a:gd name="connsiteY116-6836" fmla="*/ 3645272 h 3784177"/>
              <a:gd name="connsiteX117-6837" fmla="*/ 44395 w 8037833"/>
              <a:gd name="connsiteY117-6838" fmla="*/ 3639455 h 3784177"/>
              <a:gd name="connsiteX118-6839" fmla="*/ 1962 w 8037833"/>
              <a:gd name="connsiteY118-6840" fmla="*/ 3635948 h 3784177"/>
              <a:gd name="connsiteX119-6841" fmla="*/ 0 w 8037833"/>
              <a:gd name="connsiteY119-6842" fmla="*/ 3635261 h 3784177"/>
              <a:gd name="connsiteX120-6843" fmla="*/ 0 w 8037833"/>
              <a:gd name="connsiteY120-6844" fmla="*/ 12763 h 3784177"/>
              <a:gd name="connsiteX0-6845" fmla="*/ 0 w 8037833"/>
              <a:gd name="connsiteY0-6846" fmla="*/ 12763 h 3784177"/>
              <a:gd name="connsiteX1-6847" fmla="*/ 8037833 w 8037833"/>
              <a:gd name="connsiteY1-6848" fmla="*/ 0 h 3784177"/>
              <a:gd name="connsiteX2-6849" fmla="*/ 8037833 w 8037833"/>
              <a:gd name="connsiteY2-6850" fmla="*/ 3123098 h 3784177"/>
              <a:gd name="connsiteX3-6851" fmla="*/ 8034343 w 8037833"/>
              <a:gd name="connsiteY3-6852" fmla="*/ 3122573 h 3784177"/>
              <a:gd name="connsiteX4-6853" fmla="*/ 7877229 w 8037833"/>
              <a:gd name="connsiteY4-6854" fmla="*/ 3143819 h 3784177"/>
              <a:gd name="connsiteX5-6855" fmla="*/ 7752740 w 8037833"/>
              <a:gd name="connsiteY5-6856" fmla="*/ 3181149 h 3784177"/>
              <a:gd name="connsiteX6-6857" fmla="*/ 7588760 w 8037833"/>
              <a:gd name="connsiteY6-6858" fmla="*/ 3183782 h 3784177"/>
              <a:gd name="connsiteX7-6859" fmla="*/ 7351256 w 8037833"/>
              <a:gd name="connsiteY7-6860" fmla="*/ 3276296 h 3784177"/>
              <a:gd name="connsiteX8-6861" fmla="*/ 7241630 w 8037833"/>
              <a:gd name="connsiteY8-6862" fmla="*/ 3258619 h 3784177"/>
              <a:gd name="connsiteX9-6863" fmla="*/ 7197338 w 8037833"/>
              <a:gd name="connsiteY9-6864" fmla="*/ 3224751 h 3784177"/>
              <a:gd name="connsiteX10-6865" fmla="*/ 7180777 w 8037833"/>
              <a:gd name="connsiteY10-6866" fmla="*/ 3222826 h 3784177"/>
              <a:gd name="connsiteX11-6867" fmla="*/ 7146896 w 8037833"/>
              <a:gd name="connsiteY11-6868" fmla="*/ 3256975 h 3784177"/>
              <a:gd name="connsiteX12-6869" fmla="*/ 7101771 w 8037833"/>
              <a:gd name="connsiteY12-6870" fmla="*/ 3257015 h 3784177"/>
              <a:gd name="connsiteX13-6871" fmla="*/ 7047844 w 8037833"/>
              <a:gd name="connsiteY13-6872" fmla="*/ 3303791 h 3784177"/>
              <a:gd name="connsiteX14-6873" fmla="*/ 6912506 w 8037833"/>
              <a:gd name="connsiteY14-6874" fmla="*/ 3361478 h 3784177"/>
              <a:gd name="connsiteX15-6875" fmla="*/ 6819463 w 8037833"/>
              <a:gd name="connsiteY15-6876" fmla="*/ 3368624 h 3784177"/>
              <a:gd name="connsiteX16-6877" fmla="*/ 6797198 w 8037833"/>
              <a:gd name="connsiteY16-6878" fmla="*/ 3378256 h 3784177"/>
              <a:gd name="connsiteX17-6879" fmla="*/ 6718286 w 8037833"/>
              <a:gd name="connsiteY17-6880" fmla="*/ 3382997 h 3784177"/>
              <a:gd name="connsiteX18-6881" fmla="*/ 6609242 w 8037833"/>
              <a:gd name="connsiteY18-6882" fmla="*/ 3355040 h 3784177"/>
              <a:gd name="connsiteX19-6883" fmla="*/ 6462092 w 8037833"/>
              <a:gd name="connsiteY19-6884" fmla="*/ 3373529 h 3784177"/>
              <a:gd name="connsiteX20-6885" fmla="*/ 6303479 w 8037833"/>
              <a:gd name="connsiteY20-6886" fmla="*/ 3319842 h 3784177"/>
              <a:gd name="connsiteX21-6887" fmla="*/ 6111718 w 8037833"/>
              <a:gd name="connsiteY21-6888" fmla="*/ 3357536 h 3784177"/>
              <a:gd name="connsiteX22-6889" fmla="*/ 5949057 w 8037833"/>
              <a:gd name="connsiteY22-6890" fmla="*/ 3379652 h 3784177"/>
              <a:gd name="connsiteX23-6891" fmla="*/ 5891274 w 8037833"/>
              <a:gd name="connsiteY23-6892" fmla="*/ 3397681 h 3784177"/>
              <a:gd name="connsiteX24-6893" fmla="*/ 5835383 w 8037833"/>
              <a:gd name="connsiteY24-6894" fmla="*/ 3377529 h 3784177"/>
              <a:gd name="connsiteX25-6895" fmla="*/ 5746050 w 8037833"/>
              <a:gd name="connsiteY25-6896" fmla="*/ 3426142 h 3784177"/>
              <a:gd name="connsiteX26-6897" fmla="*/ 5613670 w 8037833"/>
              <a:gd name="connsiteY26-6898" fmla="*/ 3428671 h 3784177"/>
              <a:gd name="connsiteX27-6899" fmla="*/ 5535334 w 8037833"/>
              <a:gd name="connsiteY27-6900" fmla="*/ 3437044 h 3784177"/>
              <a:gd name="connsiteX28-6901" fmla="*/ 5506940 w 8037833"/>
              <a:gd name="connsiteY28-6902" fmla="*/ 3450999 h 3784177"/>
              <a:gd name="connsiteX29-6903" fmla="*/ 5466372 w 8037833"/>
              <a:gd name="connsiteY29-6904" fmla="*/ 3463245 h 3784177"/>
              <a:gd name="connsiteX30-6905" fmla="*/ 5395833 w 8037833"/>
              <a:gd name="connsiteY30-6906" fmla="*/ 3493194 h 3784177"/>
              <a:gd name="connsiteX31-6907" fmla="*/ 5305325 w 8037833"/>
              <a:gd name="connsiteY31-6908" fmla="*/ 3505200 h 3784177"/>
              <a:gd name="connsiteX32-6909" fmla="*/ 5223043 w 8037833"/>
              <a:gd name="connsiteY32-6910" fmla="*/ 3491664 h 3784177"/>
              <a:gd name="connsiteX33-6911" fmla="*/ 5217733 w 8037833"/>
              <a:gd name="connsiteY33-6912" fmla="*/ 3500463 h 3784177"/>
              <a:gd name="connsiteX34-6913" fmla="*/ 5167992 w 8037833"/>
              <a:gd name="connsiteY34-6914" fmla="*/ 3504085 h 3784177"/>
              <a:gd name="connsiteX35-6915" fmla="*/ 4987020 w 8037833"/>
              <a:gd name="connsiteY35-6916" fmla="*/ 3461263 h 3784177"/>
              <a:gd name="connsiteX36-6917" fmla="*/ 4890003 w 8037833"/>
              <a:gd name="connsiteY36-6918" fmla="*/ 3469874 h 3784177"/>
              <a:gd name="connsiteX37-6919" fmla="*/ 4856654 w 8037833"/>
              <a:gd name="connsiteY37-6920" fmla="*/ 3481880 h 3784177"/>
              <a:gd name="connsiteX38-6921" fmla="*/ 4800711 w 8037833"/>
              <a:gd name="connsiteY38-6922" fmla="*/ 3501441 h 3784177"/>
              <a:gd name="connsiteX39-6923" fmla="*/ 4761569 w 8037833"/>
              <a:gd name="connsiteY39-6924" fmla="*/ 3538103 h 3784177"/>
              <a:gd name="connsiteX40-6925" fmla="*/ 4713734 w 8037833"/>
              <a:gd name="connsiteY40-6926" fmla="*/ 3545724 h 3784177"/>
              <a:gd name="connsiteX41-6927" fmla="*/ 4699169 w 8037833"/>
              <a:gd name="connsiteY41-6928" fmla="*/ 3518988 h 3784177"/>
              <a:gd name="connsiteX42-6929" fmla="*/ 4649120 w 8037833"/>
              <a:gd name="connsiteY42-6930" fmla="*/ 3536392 h 3784177"/>
              <a:gd name="connsiteX43-6931" fmla="*/ 4573578 w 8037833"/>
              <a:gd name="connsiteY43-6932" fmla="*/ 3565923 h 3784177"/>
              <a:gd name="connsiteX44-6933" fmla="*/ 4529117 w 8037833"/>
              <a:gd name="connsiteY44-6934" fmla="*/ 3575592 h 3784177"/>
              <a:gd name="connsiteX45-6935" fmla="*/ 4408641 w 8037833"/>
              <a:gd name="connsiteY45-6936" fmla="*/ 3610000 h 3784177"/>
              <a:gd name="connsiteX46-6937" fmla="*/ 4356402 w 8037833"/>
              <a:gd name="connsiteY46-6938" fmla="*/ 3642792 h 3784177"/>
              <a:gd name="connsiteX47-6939" fmla="*/ 4270245 w 8037833"/>
              <a:gd name="connsiteY47-6940" fmla="*/ 3665789 h 3784177"/>
              <a:gd name="connsiteX48-6941" fmla="*/ 4208725 w 8037833"/>
              <a:gd name="connsiteY48-6942" fmla="*/ 3704841 h 3784177"/>
              <a:gd name="connsiteX49-6943" fmla="*/ 4201632 w 8037833"/>
              <a:gd name="connsiteY49-6944" fmla="*/ 3702602 h 3784177"/>
              <a:gd name="connsiteX50-6945" fmla="*/ 4191289 w 8037833"/>
              <a:gd name="connsiteY50-6946" fmla="*/ 3702380 h 3784177"/>
              <a:gd name="connsiteX51-6947" fmla="*/ 4191039 w 8037833"/>
              <a:gd name="connsiteY51-6948" fmla="*/ 3702831 h 3784177"/>
              <a:gd name="connsiteX52-6949" fmla="*/ 4181340 w 8037833"/>
              <a:gd name="connsiteY52-6950" fmla="*/ 3701729 h 3784177"/>
              <a:gd name="connsiteX53-6951" fmla="*/ 4133816 w 8037833"/>
              <a:gd name="connsiteY53-6952" fmla="*/ 3690565 h 3784177"/>
              <a:gd name="connsiteX54-6953" fmla="*/ 4071732 w 8037833"/>
              <a:gd name="connsiteY54-6954" fmla="*/ 3732513 h 3784177"/>
              <a:gd name="connsiteX55-6955" fmla="*/ 4045924 w 8037833"/>
              <a:gd name="connsiteY55-6956" fmla="*/ 3739404 h 3784177"/>
              <a:gd name="connsiteX56-6957" fmla="*/ 4032171 w 8037833"/>
              <a:gd name="connsiteY56-6958" fmla="*/ 3745523 h 3784177"/>
              <a:gd name="connsiteX57-6959" fmla="*/ 4031335 w 8037833"/>
              <a:gd name="connsiteY57-6960" fmla="*/ 3747479 h 3784177"/>
              <a:gd name="connsiteX58-6961" fmla="*/ 3985774 w 8037833"/>
              <a:gd name="connsiteY58-6962" fmla="*/ 3736547 h 3784177"/>
              <a:gd name="connsiteX59-6963" fmla="*/ 3979769 w 8037833"/>
              <a:gd name="connsiteY59-6964" fmla="*/ 3738769 h 3784177"/>
              <a:gd name="connsiteX60-6965" fmla="*/ 3950014 w 8037833"/>
              <a:gd name="connsiteY60-6966" fmla="*/ 3726942 h 3784177"/>
              <a:gd name="connsiteX61-6967" fmla="*/ 3934671 w 8037833"/>
              <a:gd name="connsiteY61-6968" fmla="*/ 3723339 h 3784177"/>
              <a:gd name="connsiteX62-6969" fmla="*/ 3930274 w 8037833"/>
              <a:gd name="connsiteY62-6970" fmla="*/ 3717148 h 3784177"/>
              <a:gd name="connsiteX63-6971" fmla="*/ 3907660 w 8037833"/>
              <a:gd name="connsiteY63-6972" fmla="*/ 3714456 h 3784177"/>
              <a:gd name="connsiteX64-6973" fmla="*/ 3905087 w 8037833"/>
              <a:gd name="connsiteY64-6974" fmla="*/ 3716098 h 3784177"/>
              <a:gd name="connsiteX65-6975" fmla="*/ 3886347 w 8037833"/>
              <a:gd name="connsiteY65-6976" fmla="*/ 3706620 h 3784177"/>
              <a:gd name="connsiteX66-6977" fmla="*/ 3870533 w 8037833"/>
              <a:gd name="connsiteY66-6978" fmla="*/ 3689905 h 3784177"/>
              <a:gd name="connsiteX67-6979" fmla="*/ 3678563 w 8037833"/>
              <a:gd name="connsiteY67-6980" fmla="*/ 3694486 h 3784177"/>
              <a:gd name="connsiteX68-6981" fmla="*/ 3524121 w 8037833"/>
              <a:gd name="connsiteY68-6982" fmla="*/ 3642736 h 3784177"/>
              <a:gd name="connsiteX69-6983" fmla="*/ 3432153 w 8037833"/>
              <a:gd name="connsiteY69-6984" fmla="*/ 3667780 h 3784177"/>
              <a:gd name="connsiteX70-6985" fmla="*/ 3373519 w 8037833"/>
              <a:gd name="connsiteY70-6986" fmla="*/ 3665785 h 3784177"/>
              <a:gd name="connsiteX71-6987" fmla="*/ 3114267 w 8037833"/>
              <a:gd name="connsiteY71-6988" fmla="*/ 3638983 h 3784177"/>
              <a:gd name="connsiteX72-6989" fmla="*/ 3048270 w 8037833"/>
              <a:gd name="connsiteY72-6990" fmla="*/ 3649949 h 3784177"/>
              <a:gd name="connsiteX73-6991" fmla="*/ 2989722 w 8037833"/>
              <a:gd name="connsiteY73-6992" fmla="*/ 3623230 h 3784177"/>
              <a:gd name="connsiteX74-6993" fmla="*/ 2965734 w 8037833"/>
              <a:gd name="connsiteY74-6994" fmla="*/ 3635676 h 3784177"/>
              <a:gd name="connsiteX75-6995" fmla="*/ 2961603 w 8037833"/>
              <a:gd name="connsiteY75-6996" fmla="*/ 3638221 h 3784177"/>
              <a:gd name="connsiteX76-6997" fmla="*/ 2944959 w 8037833"/>
              <a:gd name="connsiteY76-6998" fmla="*/ 3639723 h 3784177"/>
              <a:gd name="connsiteX77-6999" fmla="*/ 2940402 w 8037833"/>
              <a:gd name="connsiteY77-7000" fmla="*/ 3651000 h 3784177"/>
              <a:gd name="connsiteX78-7001" fmla="*/ 2915449 w 8037833"/>
              <a:gd name="connsiteY78-7002" fmla="*/ 3661039 h 3784177"/>
              <a:gd name="connsiteX79-7003" fmla="*/ 2884777 w 8037833"/>
              <a:gd name="connsiteY79-7004" fmla="*/ 3660775 h 3784177"/>
              <a:gd name="connsiteX80-7005" fmla="*/ 2739034 w 8037833"/>
              <a:gd name="connsiteY80-7006" fmla="*/ 3647396 h 3784177"/>
              <a:gd name="connsiteX81-7007" fmla="*/ 2651827 w 8037833"/>
              <a:gd name="connsiteY81-7008" fmla="*/ 3646306 h 3784177"/>
              <a:gd name="connsiteX82-7009" fmla="*/ 2618680 w 8037833"/>
              <a:gd name="connsiteY82-7010" fmla="*/ 3656755 h 3784177"/>
              <a:gd name="connsiteX83-7011" fmla="*/ 2572404 w 8037833"/>
              <a:gd name="connsiteY83-7012" fmla="*/ 3664043 h 3784177"/>
              <a:gd name="connsiteX84-7013" fmla="*/ 2490721 w 8037833"/>
              <a:gd name="connsiteY84-7014" fmla="*/ 3685313 h 3784177"/>
              <a:gd name="connsiteX85-7015" fmla="*/ 2423704 w 8037833"/>
              <a:gd name="connsiteY85-7016" fmla="*/ 3658079 h 3784177"/>
              <a:gd name="connsiteX86-7017" fmla="*/ 2301172 w 8037833"/>
              <a:gd name="connsiteY86-7018" fmla="*/ 3663053 h 3784177"/>
              <a:gd name="connsiteX87-7019" fmla="*/ 2294102 w 8037833"/>
              <a:gd name="connsiteY87-7020" fmla="*/ 3671151 h 3784177"/>
              <a:gd name="connsiteX88-7021" fmla="*/ 2238966 w 8037833"/>
              <a:gd name="connsiteY88-7022" fmla="*/ 3668777 h 3784177"/>
              <a:gd name="connsiteX89-7023" fmla="*/ 2082844 w 8037833"/>
              <a:gd name="connsiteY89-7024" fmla="*/ 3631994 h 3784177"/>
              <a:gd name="connsiteX90-7025" fmla="*/ 1938480 w 8037833"/>
              <a:gd name="connsiteY90-7026" fmla="*/ 3601439 h 3784177"/>
              <a:gd name="connsiteX91-7027" fmla="*/ 1900166 w 8037833"/>
              <a:gd name="connsiteY91-7028" fmla="*/ 3609358 h 3784177"/>
              <a:gd name="connsiteX92-7029" fmla="*/ 1835976 w 8037833"/>
              <a:gd name="connsiteY92-7030" fmla="*/ 3622065 h 3784177"/>
              <a:gd name="connsiteX93-7031" fmla="*/ 1787830 w 8037833"/>
              <a:gd name="connsiteY93-7032" fmla="*/ 3633173 h 3784177"/>
              <a:gd name="connsiteX94-7033" fmla="*/ 1734224 w 8037833"/>
              <a:gd name="connsiteY94-7034" fmla="*/ 3655593 h 3784177"/>
              <a:gd name="connsiteX95-7035" fmla="*/ 1721989 w 8037833"/>
              <a:gd name="connsiteY95-7036" fmla="*/ 3627298 h 3784177"/>
              <a:gd name="connsiteX96-7037" fmla="*/ 1664576 w 8037833"/>
              <a:gd name="connsiteY96-7038" fmla="*/ 3638572 h 3784177"/>
              <a:gd name="connsiteX97-7039" fmla="*/ 1577459 w 8037833"/>
              <a:gd name="connsiteY97-7040" fmla="*/ 3658824 h 3784177"/>
              <a:gd name="connsiteX98-7041" fmla="*/ 1527269 w 8037833"/>
              <a:gd name="connsiteY98-7042" fmla="*/ 3663088 h 3784177"/>
              <a:gd name="connsiteX99-7043" fmla="*/ 1390118 w 8037833"/>
              <a:gd name="connsiteY99-7044" fmla="*/ 3682789 h 3784177"/>
              <a:gd name="connsiteX100-7045" fmla="*/ 1252698 w 8037833"/>
              <a:gd name="connsiteY100-7046" fmla="*/ 3708662 h 3784177"/>
              <a:gd name="connsiteX101-7047" fmla="*/ 1171039 w 8037833"/>
              <a:gd name="connsiteY101-7048" fmla="*/ 3758642 h 3784177"/>
              <a:gd name="connsiteX102-7049" fmla="*/ 1058106 w 8037833"/>
              <a:gd name="connsiteY102-7050" fmla="*/ 3776166 h 3784177"/>
              <a:gd name="connsiteX103-7051" fmla="*/ 1039167 w 8037833"/>
              <a:gd name="connsiteY103-7052" fmla="*/ 3784177 h 3784177"/>
              <a:gd name="connsiteX104-7053" fmla="*/ 1012958 w 8037833"/>
              <a:gd name="connsiteY104-7054" fmla="*/ 3779206 h 3784177"/>
              <a:gd name="connsiteX105-7055" fmla="*/ 907906 w 8037833"/>
              <a:gd name="connsiteY105-7056" fmla="*/ 3757678 h 3784177"/>
              <a:gd name="connsiteX106-7057" fmla="*/ 825226 w 8037833"/>
              <a:gd name="connsiteY106-7058" fmla="*/ 3726369 h 3784177"/>
              <a:gd name="connsiteX107-7059" fmla="*/ 722264 w 8037833"/>
              <a:gd name="connsiteY107-7060" fmla="*/ 3747612 h 3784177"/>
              <a:gd name="connsiteX108-7061" fmla="*/ 659460 w 8037833"/>
              <a:gd name="connsiteY108-7062" fmla="*/ 3740429 h 3784177"/>
              <a:gd name="connsiteX109-7063" fmla="*/ 556552 w 8037833"/>
              <a:gd name="connsiteY109-7064" fmla="*/ 3739124 h 3784177"/>
              <a:gd name="connsiteX110-7065" fmla="*/ 445444 w 8037833"/>
              <a:gd name="connsiteY110-7066" fmla="*/ 3764831 h 3784177"/>
              <a:gd name="connsiteX111-7067" fmla="*/ 393295 w 8037833"/>
              <a:gd name="connsiteY111-7068" fmla="*/ 3753097 h 3784177"/>
              <a:gd name="connsiteX112-7069" fmla="*/ 339711 w 8037833"/>
              <a:gd name="connsiteY112-7070" fmla="*/ 3718242 h 3784177"/>
              <a:gd name="connsiteX113-7071" fmla="*/ 222239 w 8037833"/>
              <a:gd name="connsiteY113-7072" fmla="*/ 3672335 h 3784177"/>
              <a:gd name="connsiteX114-7073" fmla="*/ 163578 w 8037833"/>
              <a:gd name="connsiteY114-7074" fmla="*/ 3656292 h 3784177"/>
              <a:gd name="connsiteX115-7075" fmla="*/ 72220 w 8037833"/>
              <a:gd name="connsiteY115-7076" fmla="*/ 3645272 h 3784177"/>
              <a:gd name="connsiteX116-7077" fmla="*/ 44395 w 8037833"/>
              <a:gd name="connsiteY116-7078" fmla="*/ 3639455 h 3784177"/>
              <a:gd name="connsiteX117-7079" fmla="*/ 1962 w 8037833"/>
              <a:gd name="connsiteY117-7080" fmla="*/ 3635948 h 3784177"/>
              <a:gd name="connsiteX118-7081" fmla="*/ 0 w 8037833"/>
              <a:gd name="connsiteY118-7082" fmla="*/ 3635261 h 3784177"/>
              <a:gd name="connsiteX119-7083" fmla="*/ 0 w 8037833"/>
              <a:gd name="connsiteY119-7084" fmla="*/ 12763 h 3784177"/>
              <a:gd name="connsiteX0-7085" fmla="*/ 0 w 8037833"/>
              <a:gd name="connsiteY0-7086" fmla="*/ 12763 h 3784177"/>
              <a:gd name="connsiteX1-7087" fmla="*/ 8037833 w 8037833"/>
              <a:gd name="connsiteY1-7088" fmla="*/ 0 h 3784177"/>
              <a:gd name="connsiteX2-7089" fmla="*/ 8037833 w 8037833"/>
              <a:gd name="connsiteY2-7090" fmla="*/ 3123098 h 3784177"/>
              <a:gd name="connsiteX3-7091" fmla="*/ 8034343 w 8037833"/>
              <a:gd name="connsiteY3-7092" fmla="*/ 3122573 h 3784177"/>
              <a:gd name="connsiteX4-7093" fmla="*/ 7877229 w 8037833"/>
              <a:gd name="connsiteY4-7094" fmla="*/ 3143819 h 3784177"/>
              <a:gd name="connsiteX5-7095" fmla="*/ 7752740 w 8037833"/>
              <a:gd name="connsiteY5-7096" fmla="*/ 3181149 h 3784177"/>
              <a:gd name="connsiteX6-7097" fmla="*/ 7588760 w 8037833"/>
              <a:gd name="connsiteY6-7098" fmla="*/ 3183782 h 3784177"/>
              <a:gd name="connsiteX7-7099" fmla="*/ 7351256 w 8037833"/>
              <a:gd name="connsiteY7-7100" fmla="*/ 3276296 h 3784177"/>
              <a:gd name="connsiteX8-7101" fmla="*/ 7241630 w 8037833"/>
              <a:gd name="connsiteY8-7102" fmla="*/ 3258619 h 3784177"/>
              <a:gd name="connsiteX9-7103" fmla="*/ 7197338 w 8037833"/>
              <a:gd name="connsiteY9-7104" fmla="*/ 3224751 h 3784177"/>
              <a:gd name="connsiteX10-7105" fmla="*/ 7180777 w 8037833"/>
              <a:gd name="connsiteY10-7106" fmla="*/ 3222826 h 3784177"/>
              <a:gd name="connsiteX11-7107" fmla="*/ 7146896 w 8037833"/>
              <a:gd name="connsiteY11-7108" fmla="*/ 3256975 h 3784177"/>
              <a:gd name="connsiteX12-7109" fmla="*/ 7101771 w 8037833"/>
              <a:gd name="connsiteY12-7110" fmla="*/ 3257015 h 3784177"/>
              <a:gd name="connsiteX13-7111" fmla="*/ 7047844 w 8037833"/>
              <a:gd name="connsiteY13-7112" fmla="*/ 3303791 h 3784177"/>
              <a:gd name="connsiteX14-7113" fmla="*/ 6912506 w 8037833"/>
              <a:gd name="connsiteY14-7114" fmla="*/ 3361478 h 3784177"/>
              <a:gd name="connsiteX15-7115" fmla="*/ 6819463 w 8037833"/>
              <a:gd name="connsiteY15-7116" fmla="*/ 3368624 h 3784177"/>
              <a:gd name="connsiteX16-7117" fmla="*/ 6797198 w 8037833"/>
              <a:gd name="connsiteY16-7118" fmla="*/ 3378256 h 3784177"/>
              <a:gd name="connsiteX17-7119" fmla="*/ 6718286 w 8037833"/>
              <a:gd name="connsiteY17-7120" fmla="*/ 3382997 h 3784177"/>
              <a:gd name="connsiteX18-7121" fmla="*/ 6609242 w 8037833"/>
              <a:gd name="connsiteY18-7122" fmla="*/ 3355040 h 3784177"/>
              <a:gd name="connsiteX19-7123" fmla="*/ 6462092 w 8037833"/>
              <a:gd name="connsiteY19-7124" fmla="*/ 3373529 h 3784177"/>
              <a:gd name="connsiteX20-7125" fmla="*/ 6352283 w 8037833"/>
              <a:gd name="connsiteY20-7126" fmla="*/ 3374762 h 3784177"/>
              <a:gd name="connsiteX21-7127" fmla="*/ 6111718 w 8037833"/>
              <a:gd name="connsiteY21-7128" fmla="*/ 3357536 h 3784177"/>
              <a:gd name="connsiteX22-7129" fmla="*/ 5949057 w 8037833"/>
              <a:gd name="connsiteY22-7130" fmla="*/ 3379652 h 3784177"/>
              <a:gd name="connsiteX23-7131" fmla="*/ 5891274 w 8037833"/>
              <a:gd name="connsiteY23-7132" fmla="*/ 3397681 h 3784177"/>
              <a:gd name="connsiteX24-7133" fmla="*/ 5835383 w 8037833"/>
              <a:gd name="connsiteY24-7134" fmla="*/ 3377529 h 3784177"/>
              <a:gd name="connsiteX25-7135" fmla="*/ 5746050 w 8037833"/>
              <a:gd name="connsiteY25-7136" fmla="*/ 3426142 h 3784177"/>
              <a:gd name="connsiteX26-7137" fmla="*/ 5613670 w 8037833"/>
              <a:gd name="connsiteY26-7138" fmla="*/ 3428671 h 3784177"/>
              <a:gd name="connsiteX27-7139" fmla="*/ 5535334 w 8037833"/>
              <a:gd name="connsiteY27-7140" fmla="*/ 3437044 h 3784177"/>
              <a:gd name="connsiteX28-7141" fmla="*/ 5506940 w 8037833"/>
              <a:gd name="connsiteY28-7142" fmla="*/ 3450999 h 3784177"/>
              <a:gd name="connsiteX29-7143" fmla="*/ 5466372 w 8037833"/>
              <a:gd name="connsiteY29-7144" fmla="*/ 3463245 h 3784177"/>
              <a:gd name="connsiteX30-7145" fmla="*/ 5395833 w 8037833"/>
              <a:gd name="connsiteY30-7146" fmla="*/ 3493194 h 3784177"/>
              <a:gd name="connsiteX31-7147" fmla="*/ 5305325 w 8037833"/>
              <a:gd name="connsiteY31-7148" fmla="*/ 3505200 h 3784177"/>
              <a:gd name="connsiteX32-7149" fmla="*/ 5223043 w 8037833"/>
              <a:gd name="connsiteY32-7150" fmla="*/ 3491664 h 3784177"/>
              <a:gd name="connsiteX33-7151" fmla="*/ 5217733 w 8037833"/>
              <a:gd name="connsiteY33-7152" fmla="*/ 3500463 h 3784177"/>
              <a:gd name="connsiteX34-7153" fmla="*/ 5167992 w 8037833"/>
              <a:gd name="connsiteY34-7154" fmla="*/ 3504085 h 3784177"/>
              <a:gd name="connsiteX35-7155" fmla="*/ 4987020 w 8037833"/>
              <a:gd name="connsiteY35-7156" fmla="*/ 3461263 h 3784177"/>
              <a:gd name="connsiteX36-7157" fmla="*/ 4890003 w 8037833"/>
              <a:gd name="connsiteY36-7158" fmla="*/ 3469874 h 3784177"/>
              <a:gd name="connsiteX37-7159" fmla="*/ 4856654 w 8037833"/>
              <a:gd name="connsiteY37-7160" fmla="*/ 3481880 h 3784177"/>
              <a:gd name="connsiteX38-7161" fmla="*/ 4800711 w 8037833"/>
              <a:gd name="connsiteY38-7162" fmla="*/ 3501441 h 3784177"/>
              <a:gd name="connsiteX39-7163" fmla="*/ 4761569 w 8037833"/>
              <a:gd name="connsiteY39-7164" fmla="*/ 3538103 h 3784177"/>
              <a:gd name="connsiteX40-7165" fmla="*/ 4713734 w 8037833"/>
              <a:gd name="connsiteY40-7166" fmla="*/ 3545724 h 3784177"/>
              <a:gd name="connsiteX41-7167" fmla="*/ 4699169 w 8037833"/>
              <a:gd name="connsiteY41-7168" fmla="*/ 3518988 h 3784177"/>
              <a:gd name="connsiteX42-7169" fmla="*/ 4649120 w 8037833"/>
              <a:gd name="connsiteY42-7170" fmla="*/ 3536392 h 3784177"/>
              <a:gd name="connsiteX43-7171" fmla="*/ 4573578 w 8037833"/>
              <a:gd name="connsiteY43-7172" fmla="*/ 3565923 h 3784177"/>
              <a:gd name="connsiteX44-7173" fmla="*/ 4529117 w 8037833"/>
              <a:gd name="connsiteY44-7174" fmla="*/ 3575592 h 3784177"/>
              <a:gd name="connsiteX45-7175" fmla="*/ 4408641 w 8037833"/>
              <a:gd name="connsiteY45-7176" fmla="*/ 3610000 h 3784177"/>
              <a:gd name="connsiteX46-7177" fmla="*/ 4356402 w 8037833"/>
              <a:gd name="connsiteY46-7178" fmla="*/ 3642792 h 3784177"/>
              <a:gd name="connsiteX47-7179" fmla="*/ 4270245 w 8037833"/>
              <a:gd name="connsiteY47-7180" fmla="*/ 3665789 h 3784177"/>
              <a:gd name="connsiteX48-7181" fmla="*/ 4208725 w 8037833"/>
              <a:gd name="connsiteY48-7182" fmla="*/ 3704841 h 3784177"/>
              <a:gd name="connsiteX49-7183" fmla="*/ 4201632 w 8037833"/>
              <a:gd name="connsiteY49-7184" fmla="*/ 3702602 h 3784177"/>
              <a:gd name="connsiteX50-7185" fmla="*/ 4191289 w 8037833"/>
              <a:gd name="connsiteY50-7186" fmla="*/ 3702380 h 3784177"/>
              <a:gd name="connsiteX51-7187" fmla="*/ 4191039 w 8037833"/>
              <a:gd name="connsiteY51-7188" fmla="*/ 3702831 h 3784177"/>
              <a:gd name="connsiteX52-7189" fmla="*/ 4181340 w 8037833"/>
              <a:gd name="connsiteY52-7190" fmla="*/ 3701729 h 3784177"/>
              <a:gd name="connsiteX53-7191" fmla="*/ 4133816 w 8037833"/>
              <a:gd name="connsiteY53-7192" fmla="*/ 3690565 h 3784177"/>
              <a:gd name="connsiteX54-7193" fmla="*/ 4071732 w 8037833"/>
              <a:gd name="connsiteY54-7194" fmla="*/ 3732513 h 3784177"/>
              <a:gd name="connsiteX55-7195" fmla="*/ 4045924 w 8037833"/>
              <a:gd name="connsiteY55-7196" fmla="*/ 3739404 h 3784177"/>
              <a:gd name="connsiteX56-7197" fmla="*/ 4032171 w 8037833"/>
              <a:gd name="connsiteY56-7198" fmla="*/ 3745523 h 3784177"/>
              <a:gd name="connsiteX57-7199" fmla="*/ 4031335 w 8037833"/>
              <a:gd name="connsiteY57-7200" fmla="*/ 3747479 h 3784177"/>
              <a:gd name="connsiteX58-7201" fmla="*/ 3985774 w 8037833"/>
              <a:gd name="connsiteY58-7202" fmla="*/ 3736547 h 3784177"/>
              <a:gd name="connsiteX59-7203" fmla="*/ 3979769 w 8037833"/>
              <a:gd name="connsiteY59-7204" fmla="*/ 3738769 h 3784177"/>
              <a:gd name="connsiteX60-7205" fmla="*/ 3950014 w 8037833"/>
              <a:gd name="connsiteY60-7206" fmla="*/ 3726942 h 3784177"/>
              <a:gd name="connsiteX61-7207" fmla="*/ 3934671 w 8037833"/>
              <a:gd name="connsiteY61-7208" fmla="*/ 3723339 h 3784177"/>
              <a:gd name="connsiteX62-7209" fmla="*/ 3930274 w 8037833"/>
              <a:gd name="connsiteY62-7210" fmla="*/ 3717148 h 3784177"/>
              <a:gd name="connsiteX63-7211" fmla="*/ 3907660 w 8037833"/>
              <a:gd name="connsiteY63-7212" fmla="*/ 3714456 h 3784177"/>
              <a:gd name="connsiteX64-7213" fmla="*/ 3905087 w 8037833"/>
              <a:gd name="connsiteY64-7214" fmla="*/ 3716098 h 3784177"/>
              <a:gd name="connsiteX65-7215" fmla="*/ 3886347 w 8037833"/>
              <a:gd name="connsiteY65-7216" fmla="*/ 3706620 h 3784177"/>
              <a:gd name="connsiteX66-7217" fmla="*/ 3870533 w 8037833"/>
              <a:gd name="connsiteY66-7218" fmla="*/ 3689905 h 3784177"/>
              <a:gd name="connsiteX67-7219" fmla="*/ 3678563 w 8037833"/>
              <a:gd name="connsiteY67-7220" fmla="*/ 3694486 h 3784177"/>
              <a:gd name="connsiteX68-7221" fmla="*/ 3524121 w 8037833"/>
              <a:gd name="connsiteY68-7222" fmla="*/ 3642736 h 3784177"/>
              <a:gd name="connsiteX69-7223" fmla="*/ 3432153 w 8037833"/>
              <a:gd name="connsiteY69-7224" fmla="*/ 3667780 h 3784177"/>
              <a:gd name="connsiteX70-7225" fmla="*/ 3373519 w 8037833"/>
              <a:gd name="connsiteY70-7226" fmla="*/ 3665785 h 3784177"/>
              <a:gd name="connsiteX71-7227" fmla="*/ 3114267 w 8037833"/>
              <a:gd name="connsiteY71-7228" fmla="*/ 3638983 h 3784177"/>
              <a:gd name="connsiteX72-7229" fmla="*/ 3048270 w 8037833"/>
              <a:gd name="connsiteY72-7230" fmla="*/ 3649949 h 3784177"/>
              <a:gd name="connsiteX73-7231" fmla="*/ 2989722 w 8037833"/>
              <a:gd name="connsiteY73-7232" fmla="*/ 3623230 h 3784177"/>
              <a:gd name="connsiteX74-7233" fmla="*/ 2965734 w 8037833"/>
              <a:gd name="connsiteY74-7234" fmla="*/ 3635676 h 3784177"/>
              <a:gd name="connsiteX75-7235" fmla="*/ 2961603 w 8037833"/>
              <a:gd name="connsiteY75-7236" fmla="*/ 3638221 h 3784177"/>
              <a:gd name="connsiteX76-7237" fmla="*/ 2944959 w 8037833"/>
              <a:gd name="connsiteY76-7238" fmla="*/ 3639723 h 3784177"/>
              <a:gd name="connsiteX77-7239" fmla="*/ 2940402 w 8037833"/>
              <a:gd name="connsiteY77-7240" fmla="*/ 3651000 h 3784177"/>
              <a:gd name="connsiteX78-7241" fmla="*/ 2915449 w 8037833"/>
              <a:gd name="connsiteY78-7242" fmla="*/ 3661039 h 3784177"/>
              <a:gd name="connsiteX79-7243" fmla="*/ 2884777 w 8037833"/>
              <a:gd name="connsiteY79-7244" fmla="*/ 3660775 h 3784177"/>
              <a:gd name="connsiteX80-7245" fmla="*/ 2739034 w 8037833"/>
              <a:gd name="connsiteY80-7246" fmla="*/ 3647396 h 3784177"/>
              <a:gd name="connsiteX81-7247" fmla="*/ 2651827 w 8037833"/>
              <a:gd name="connsiteY81-7248" fmla="*/ 3646306 h 3784177"/>
              <a:gd name="connsiteX82-7249" fmla="*/ 2618680 w 8037833"/>
              <a:gd name="connsiteY82-7250" fmla="*/ 3656755 h 3784177"/>
              <a:gd name="connsiteX83-7251" fmla="*/ 2572404 w 8037833"/>
              <a:gd name="connsiteY83-7252" fmla="*/ 3664043 h 3784177"/>
              <a:gd name="connsiteX84-7253" fmla="*/ 2490721 w 8037833"/>
              <a:gd name="connsiteY84-7254" fmla="*/ 3685313 h 3784177"/>
              <a:gd name="connsiteX85-7255" fmla="*/ 2423704 w 8037833"/>
              <a:gd name="connsiteY85-7256" fmla="*/ 3658079 h 3784177"/>
              <a:gd name="connsiteX86-7257" fmla="*/ 2301172 w 8037833"/>
              <a:gd name="connsiteY86-7258" fmla="*/ 3663053 h 3784177"/>
              <a:gd name="connsiteX87-7259" fmla="*/ 2294102 w 8037833"/>
              <a:gd name="connsiteY87-7260" fmla="*/ 3671151 h 3784177"/>
              <a:gd name="connsiteX88-7261" fmla="*/ 2238966 w 8037833"/>
              <a:gd name="connsiteY88-7262" fmla="*/ 3668777 h 3784177"/>
              <a:gd name="connsiteX89-7263" fmla="*/ 2082844 w 8037833"/>
              <a:gd name="connsiteY89-7264" fmla="*/ 3631994 h 3784177"/>
              <a:gd name="connsiteX90-7265" fmla="*/ 1938480 w 8037833"/>
              <a:gd name="connsiteY90-7266" fmla="*/ 3601439 h 3784177"/>
              <a:gd name="connsiteX91-7267" fmla="*/ 1900166 w 8037833"/>
              <a:gd name="connsiteY91-7268" fmla="*/ 3609358 h 3784177"/>
              <a:gd name="connsiteX92-7269" fmla="*/ 1835976 w 8037833"/>
              <a:gd name="connsiteY92-7270" fmla="*/ 3622065 h 3784177"/>
              <a:gd name="connsiteX93-7271" fmla="*/ 1787830 w 8037833"/>
              <a:gd name="connsiteY93-7272" fmla="*/ 3633173 h 3784177"/>
              <a:gd name="connsiteX94-7273" fmla="*/ 1734224 w 8037833"/>
              <a:gd name="connsiteY94-7274" fmla="*/ 3655593 h 3784177"/>
              <a:gd name="connsiteX95-7275" fmla="*/ 1721989 w 8037833"/>
              <a:gd name="connsiteY95-7276" fmla="*/ 3627298 h 3784177"/>
              <a:gd name="connsiteX96-7277" fmla="*/ 1664576 w 8037833"/>
              <a:gd name="connsiteY96-7278" fmla="*/ 3638572 h 3784177"/>
              <a:gd name="connsiteX97-7279" fmla="*/ 1577459 w 8037833"/>
              <a:gd name="connsiteY97-7280" fmla="*/ 3658824 h 3784177"/>
              <a:gd name="connsiteX98-7281" fmla="*/ 1527269 w 8037833"/>
              <a:gd name="connsiteY98-7282" fmla="*/ 3663088 h 3784177"/>
              <a:gd name="connsiteX99-7283" fmla="*/ 1390118 w 8037833"/>
              <a:gd name="connsiteY99-7284" fmla="*/ 3682789 h 3784177"/>
              <a:gd name="connsiteX100-7285" fmla="*/ 1252698 w 8037833"/>
              <a:gd name="connsiteY100-7286" fmla="*/ 3708662 h 3784177"/>
              <a:gd name="connsiteX101-7287" fmla="*/ 1171039 w 8037833"/>
              <a:gd name="connsiteY101-7288" fmla="*/ 3758642 h 3784177"/>
              <a:gd name="connsiteX102-7289" fmla="*/ 1058106 w 8037833"/>
              <a:gd name="connsiteY102-7290" fmla="*/ 3776166 h 3784177"/>
              <a:gd name="connsiteX103-7291" fmla="*/ 1039167 w 8037833"/>
              <a:gd name="connsiteY103-7292" fmla="*/ 3784177 h 3784177"/>
              <a:gd name="connsiteX104-7293" fmla="*/ 1012958 w 8037833"/>
              <a:gd name="connsiteY104-7294" fmla="*/ 3779206 h 3784177"/>
              <a:gd name="connsiteX105-7295" fmla="*/ 907906 w 8037833"/>
              <a:gd name="connsiteY105-7296" fmla="*/ 3757678 h 3784177"/>
              <a:gd name="connsiteX106-7297" fmla="*/ 825226 w 8037833"/>
              <a:gd name="connsiteY106-7298" fmla="*/ 3726369 h 3784177"/>
              <a:gd name="connsiteX107-7299" fmla="*/ 722264 w 8037833"/>
              <a:gd name="connsiteY107-7300" fmla="*/ 3747612 h 3784177"/>
              <a:gd name="connsiteX108-7301" fmla="*/ 659460 w 8037833"/>
              <a:gd name="connsiteY108-7302" fmla="*/ 3740429 h 3784177"/>
              <a:gd name="connsiteX109-7303" fmla="*/ 556552 w 8037833"/>
              <a:gd name="connsiteY109-7304" fmla="*/ 3739124 h 3784177"/>
              <a:gd name="connsiteX110-7305" fmla="*/ 445444 w 8037833"/>
              <a:gd name="connsiteY110-7306" fmla="*/ 3764831 h 3784177"/>
              <a:gd name="connsiteX111-7307" fmla="*/ 393295 w 8037833"/>
              <a:gd name="connsiteY111-7308" fmla="*/ 3753097 h 3784177"/>
              <a:gd name="connsiteX112-7309" fmla="*/ 339711 w 8037833"/>
              <a:gd name="connsiteY112-7310" fmla="*/ 3718242 h 3784177"/>
              <a:gd name="connsiteX113-7311" fmla="*/ 222239 w 8037833"/>
              <a:gd name="connsiteY113-7312" fmla="*/ 3672335 h 3784177"/>
              <a:gd name="connsiteX114-7313" fmla="*/ 163578 w 8037833"/>
              <a:gd name="connsiteY114-7314" fmla="*/ 3656292 h 3784177"/>
              <a:gd name="connsiteX115-7315" fmla="*/ 72220 w 8037833"/>
              <a:gd name="connsiteY115-7316" fmla="*/ 3645272 h 3784177"/>
              <a:gd name="connsiteX116-7317" fmla="*/ 44395 w 8037833"/>
              <a:gd name="connsiteY116-7318" fmla="*/ 3639455 h 3784177"/>
              <a:gd name="connsiteX117-7319" fmla="*/ 1962 w 8037833"/>
              <a:gd name="connsiteY117-7320" fmla="*/ 3635948 h 3784177"/>
              <a:gd name="connsiteX118-7321" fmla="*/ 0 w 8037833"/>
              <a:gd name="connsiteY118-7322" fmla="*/ 3635261 h 3784177"/>
              <a:gd name="connsiteX119-7323" fmla="*/ 0 w 8037833"/>
              <a:gd name="connsiteY119-7324" fmla="*/ 12763 h 3784177"/>
              <a:gd name="connsiteX0-7325" fmla="*/ 0 w 8037833"/>
              <a:gd name="connsiteY0-7326" fmla="*/ 12763 h 3784177"/>
              <a:gd name="connsiteX1-7327" fmla="*/ 8037833 w 8037833"/>
              <a:gd name="connsiteY1-7328" fmla="*/ 0 h 3784177"/>
              <a:gd name="connsiteX2-7329" fmla="*/ 8037833 w 8037833"/>
              <a:gd name="connsiteY2-7330" fmla="*/ 3123098 h 3784177"/>
              <a:gd name="connsiteX3-7331" fmla="*/ 8034343 w 8037833"/>
              <a:gd name="connsiteY3-7332" fmla="*/ 3122573 h 3784177"/>
              <a:gd name="connsiteX4-7333" fmla="*/ 7877229 w 8037833"/>
              <a:gd name="connsiteY4-7334" fmla="*/ 3143819 h 3784177"/>
              <a:gd name="connsiteX5-7335" fmla="*/ 7752740 w 8037833"/>
              <a:gd name="connsiteY5-7336" fmla="*/ 3181149 h 3784177"/>
              <a:gd name="connsiteX6-7337" fmla="*/ 7588760 w 8037833"/>
              <a:gd name="connsiteY6-7338" fmla="*/ 3183782 h 3784177"/>
              <a:gd name="connsiteX7-7339" fmla="*/ 7351256 w 8037833"/>
              <a:gd name="connsiteY7-7340" fmla="*/ 3276296 h 3784177"/>
              <a:gd name="connsiteX8-7341" fmla="*/ 7241630 w 8037833"/>
              <a:gd name="connsiteY8-7342" fmla="*/ 3258619 h 3784177"/>
              <a:gd name="connsiteX9-7343" fmla="*/ 7197338 w 8037833"/>
              <a:gd name="connsiteY9-7344" fmla="*/ 3224751 h 3784177"/>
              <a:gd name="connsiteX10-7345" fmla="*/ 7180777 w 8037833"/>
              <a:gd name="connsiteY10-7346" fmla="*/ 3222826 h 3784177"/>
              <a:gd name="connsiteX11-7347" fmla="*/ 7146896 w 8037833"/>
              <a:gd name="connsiteY11-7348" fmla="*/ 3256975 h 3784177"/>
              <a:gd name="connsiteX12-7349" fmla="*/ 7101771 w 8037833"/>
              <a:gd name="connsiteY12-7350" fmla="*/ 3257015 h 3784177"/>
              <a:gd name="connsiteX13-7351" fmla="*/ 7047844 w 8037833"/>
              <a:gd name="connsiteY13-7352" fmla="*/ 3303791 h 3784177"/>
              <a:gd name="connsiteX14-7353" fmla="*/ 6912506 w 8037833"/>
              <a:gd name="connsiteY14-7354" fmla="*/ 3361478 h 3784177"/>
              <a:gd name="connsiteX15-7355" fmla="*/ 6819463 w 8037833"/>
              <a:gd name="connsiteY15-7356" fmla="*/ 3368624 h 3784177"/>
              <a:gd name="connsiteX16-7357" fmla="*/ 6797198 w 8037833"/>
              <a:gd name="connsiteY16-7358" fmla="*/ 3378256 h 3784177"/>
              <a:gd name="connsiteX17-7359" fmla="*/ 6718286 w 8037833"/>
              <a:gd name="connsiteY17-7360" fmla="*/ 3382997 h 3784177"/>
              <a:gd name="connsiteX18-7361" fmla="*/ 6609242 w 8037833"/>
              <a:gd name="connsiteY18-7362" fmla="*/ 3355040 h 3784177"/>
              <a:gd name="connsiteX19-7363" fmla="*/ 6462092 w 8037833"/>
              <a:gd name="connsiteY19-7364" fmla="*/ 3373529 h 3784177"/>
              <a:gd name="connsiteX20-7365" fmla="*/ 6352283 w 8037833"/>
              <a:gd name="connsiteY20-7366" fmla="*/ 3374762 h 3784177"/>
              <a:gd name="connsiteX21-7367" fmla="*/ 6111718 w 8037833"/>
              <a:gd name="connsiteY21-7368" fmla="*/ 3357536 h 3784177"/>
              <a:gd name="connsiteX22-7369" fmla="*/ 6022263 w 8037833"/>
              <a:gd name="connsiteY22-7370" fmla="*/ 3359057 h 3784177"/>
              <a:gd name="connsiteX23-7371" fmla="*/ 5891274 w 8037833"/>
              <a:gd name="connsiteY23-7372" fmla="*/ 3397681 h 3784177"/>
              <a:gd name="connsiteX24-7373" fmla="*/ 5835383 w 8037833"/>
              <a:gd name="connsiteY24-7374" fmla="*/ 3377529 h 3784177"/>
              <a:gd name="connsiteX25-7375" fmla="*/ 5746050 w 8037833"/>
              <a:gd name="connsiteY25-7376" fmla="*/ 3426142 h 3784177"/>
              <a:gd name="connsiteX26-7377" fmla="*/ 5613670 w 8037833"/>
              <a:gd name="connsiteY26-7378" fmla="*/ 3428671 h 3784177"/>
              <a:gd name="connsiteX27-7379" fmla="*/ 5535334 w 8037833"/>
              <a:gd name="connsiteY27-7380" fmla="*/ 3437044 h 3784177"/>
              <a:gd name="connsiteX28-7381" fmla="*/ 5506940 w 8037833"/>
              <a:gd name="connsiteY28-7382" fmla="*/ 3450999 h 3784177"/>
              <a:gd name="connsiteX29-7383" fmla="*/ 5466372 w 8037833"/>
              <a:gd name="connsiteY29-7384" fmla="*/ 3463245 h 3784177"/>
              <a:gd name="connsiteX30-7385" fmla="*/ 5395833 w 8037833"/>
              <a:gd name="connsiteY30-7386" fmla="*/ 3493194 h 3784177"/>
              <a:gd name="connsiteX31-7387" fmla="*/ 5305325 w 8037833"/>
              <a:gd name="connsiteY31-7388" fmla="*/ 3505200 h 3784177"/>
              <a:gd name="connsiteX32-7389" fmla="*/ 5223043 w 8037833"/>
              <a:gd name="connsiteY32-7390" fmla="*/ 3491664 h 3784177"/>
              <a:gd name="connsiteX33-7391" fmla="*/ 5217733 w 8037833"/>
              <a:gd name="connsiteY33-7392" fmla="*/ 3500463 h 3784177"/>
              <a:gd name="connsiteX34-7393" fmla="*/ 5167992 w 8037833"/>
              <a:gd name="connsiteY34-7394" fmla="*/ 3504085 h 3784177"/>
              <a:gd name="connsiteX35-7395" fmla="*/ 4987020 w 8037833"/>
              <a:gd name="connsiteY35-7396" fmla="*/ 3461263 h 3784177"/>
              <a:gd name="connsiteX36-7397" fmla="*/ 4890003 w 8037833"/>
              <a:gd name="connsiteY36-7398" fmla="*/ 3469874 h 3784177"/>
              <a:gd name="connsiteX37-7399" fmla="*/ 4856654 w 8037833"/>
              <a:gd name="connsiteY37-7400" fmla="*/ 3481880 h 3784177"/>
              <a:gd name="connsiteX38-7401" fmla="*/ 4800711 w 8037833"/>
              <a:gd name="connsiteY38-7402" fmla="*/ 3501441 h 3784177"/>
              <a:gd name="connsiteX39-7403" fmla="*/ 4761569 w 8037833"/>
              <a:gd name="connsiteY39-7404" fmla="*/ 3538103 h 3784177"/>
              <a:gd name="connsiteX40-7405" fmla="*/ 4713734 w 8037833"/>
              <a:gd name="connsiteY40-7406" fmla="*/ 3545724 h 3784177"/>
              <a:gd name="connsiteX41-7407" fmla="*/ 4699169 w 8037833"/>
              <a:gd name="connsiteY41-7408" fmla="*/ 3518988 h 3784177"/>
              <a:gd name="connsiteX42-7409" fmla="*/ 4649120 w 8037833"/>
              <a:gd name="connsiteY42-7410" fmla="*/ 3536392 h 3784177"/>
              <a:gd name="connsiteX43-7411" fmla="*/ 4573578 w 8037833"/>
              <a:gd name="connsiteY43-7412" fmla="*/ 3565923 h 3784177"/>
              <a:gd name="connsiteX44-7413" fmla="*/ 4529117 w 8037833"/>
              <a:gd name="connsiteY44-7414" fmla="*/ 3575592 h 3784177"/>
              <a:gd name="connsiteX45-7415" fmla="*/ 4408641 w 8037833"/>
              <a:gd name="connsiteY45-7416" fmla="*/ 3610000 h 3784177"/>
              <a:gd name="connsiteX46-7417" fmla="*/ 4356402 w 8037833"/>
              <a:gd name="connsiteY46-7418" fmla="*/ 3642792 h 3784177"/>
              <a:gd name="connsiteX47-7419" fmla="*/ 4270245 w 8037833"/>
              <a:gd name="connsiteY47-7420" fmla="*/ 3665789 h 3784177"/>
              <a:gd name="connsiteX48-7421" fmla="*/ 4208725 w 8037833"/>
              <a:gd name="connsiteY48-7422" fmla="*/ 3704841 h 3784177"/>
              <a:gd name="connsiteX49-7423" fmla="*/ 4201632 w 8037833"/>
              <a:gd name="connsiteY49-7424" fmla="*/ 3702602 h 3784177"/>
              <a:gd name="connsiteX50-7425" fmla="*/ 4191289 w 8037833"/>
              <a:gd name="connsiteY50-7426" fmla="*/ 3702380 h 3784177"/>
              <a:gd name="connsiteX51-7427" fmla="*/ 4191039 w 8037833"/>
              <a:gd name="connsiteY51-7428" fmla="*/ 3702831 h 3784177"/>
              <a:gd name="connsiteX52-7429" fmla="*/ 4181340 w 8037833"/>
              <a:gd name="connsiteY52-7430" fmla="*/ 3701729 h 3784177"/>
              <a:gd name="connsiteX53-7431" fmla="*/ 4133816 w 8037833"/>
              <a:gd name="connsiteY53-7432" fmla="*/ 3690565 h 3784177"/>
              <a:gd name="connsiteX54-7433" fmla="*/ 4071732 w 8037833"/>
              <a:gd name="connsiteY54-7434" fmla="*/ 3732513 h 3784177"/>
              <a:gd name="connsiteX55-7435" fmla="*/ 4045924 w 8037833"/>
              <a:gd name="connsiteY55-7436" fmla="*/ 3739404 h 3784177"/>
              <a:gd name="connsiteX56-7437" fmla="*/ 4032171 w 8037833"/>
              <a:gd name="connsiteY56-7438" fmla="*/ 3745523 h 3784177"/>
              <a:gd name="connsiteX57-7439" fmla="*/ 4031335 w 8037833"/>
              <a:gd name="connsiteY57-7440" fmla="*/ 3747479 h 3784177"/>
              <a:gd name="connsiteX58-7441" fmla="*/ 3985774 w 8037833"/>
              <a:gd name="connsiteY58-7442" fmla="*/ 3736547 h 3784177"/>
              <a:gd name="connsiteX59-7443" fmla="*/ 3979769 w 8037833"/>
              <a:gd name="connsiteY59-7444" fmla="*/ 3738769 h 3784177"/>
              <a:gd name="connsiteX60-7445" fmla="*/ 3950014 w 8037833"/>
              <a:gd name="connsiteY60-7446" fmla="*/ 3726942 h 3784177"/>
              <a:gd name="connsiteX61-7447" fmla="*/ 3934671 w 8037833"/>
              <a:gd name="connsiteY61-7448" fmla="*/ 3723339 h 3784177"/>
              <a:gd name="connsiteX62-7449" fmla="*/ 3930274 w 8037833"/>
              <a:gd name="connsiteY62-7450" fmla="*/ 3717148 h 3784177"/>
              <a:gd name="connsiteX63-7451" fmla="*/ 3907660 w 8037833"/>
              <a:gd name="connsiteY63-7452" fmla="*/ 3714456 h 3784177"/>
              <a:gd name="connsiteX64-7453" fmla="*/ 3905087 w 8037833"/>
              <a:gd name="connsiteY64-7454" fmla="*/ 3716098 h 3784177"/>
              <a:gd name="connsiteX65-7455" fmla="*/ 3886347 w 8037833"/>
              <a:gd name="connsiteY65-7456" fmla="*/ 3706620 h 3784177"/>
              <a:gd name="connsiteX66-7457" fmla="*/ 3870533 w 8037833"/>
              <a:gd name="connsiteY66-7458" fmla="*/ 3689905 h 3784177"/>
              <a:gd name="connsiteX67-7459" fmla="*/ 3678563 w 8037833"/>
              <a:gd name="connsiteY67-7460" fmla="*/ 3694486 h 3784177"/>
              <a:gd name="connsiteX68-7461" fmla="*/ 3524121 w 8037833"/>
              <a:gd name="connsiteY68-7462" fmla="*/ 3642736 h 3784177"/>
              <a:gd name="connsiteX69-7463" fmla="*/ 3432153 w 8037833"/>
              <a:gd name="connsiteY69-7464" fmla="*/ 3667780 h 3784177"/>
              <a:gd name="connsiteX70-7465" fmla="*/ 3373519 w 8037833"/>
              <a:gd name="connsiteY70-7466" fmla="*/ 3665785 h 3784177"/>
              <a:gd name="connsiteX71-7467" fmla="*/ 3114267 w 8037833"/>
              <a:gd name="connsiteY71-7468" fmla="*/ 3638983 h 3784177"/>
              <a:gd name="connsiteX72-7469" fmla="*/ 3048270 w 8037833"/>
              <a:gd name="connsiteY72-7470" fmla="*/ 3649949 h 3784177"/>
              <a:gd name="connsiteX73-7471" fmla="*/ 2989722 w 8037833"/>
              <a:gd name="connsiteY73-7472" fmla="*/ 3623230 h 3784177"/>
              <a:gd name="connsiteX74-7473" fmla="*/ 2965734 w 8037833"/>
              <a:gd name="connsiteY74-7474" fmla="*/ 3635676 h 3784177"/>
              <a:gd name="connsiteX75-7475" fmla="*/ 2961603 w 8037833"/>
              <a:gd name="connsiteY75-7476" fmla="*/ 3638221 h 3784177"/>
              <a:gd name="connsiteX76-7477" fmla="*/ 2944959 w 8037833"/>
              <a:gd name="connsiteY76-7478" fmla="*/ 3639723 h 3784177"/>
              <a:gd name="connsiteX77-7479" fmla="*/ 2940402 w 8037833"/>
              <a:gd name="connsiteY77-7480" fmla="*/ 3651000 h 3784177"/>
              <a:gd name="connsiteX78-7481" fmla="*/ 2915449 w 8037833"/>
              <a:gd name="connsiteY78-7482" fmla="*/ 3661039 h 3784177"/>
              <a:gd name="connsiteX79-7483" fmla="*/ 2884777 w 8037833"/>
              <a:gd name="connsiteY79-7484" fmla="*/ 3660775 h 3784177"/>
              <a:gd name="connsiteX80-7485" fmla="*/ 2739034 w 8037833"/>
              <a:gd name="connsiteY80-7486" fmla="*/ 3647396 h 3784177"/>
              <a:gd name="connsiteX81-7487" fmla="*/ 2651827 w 8037833"/>
              <a:gd name="connsiteY81-7488" fmla="*/ 3646306 h 3784177"/>
              <a:gd name="connsiteX82-7489" fmla="*/ 2618680 w 8037833"/>
              <a:gd name="connsiteY82-7490" fmla="*/ 3656755 h 3784177"/>
              <a:gd name="connsiteX83-7491" fmla="*/ 2572404 w 8037833"/>
              <a:gd name="connsiteY83-7492" fmla="*/ 3664043 h 3784177"/>
              <a:gd name="connsiteX84-7493" fmla="*/ 2490721 w 8037833"/>
              <a:gd name="connsiteY84-7494" fmla="*/ 3685313 h 3784177"/>
              <a:gd name="connsiteX85-7495" fmla="*/ 2423704 w 8037833"/>
              <a:gd name="connsiteY85-7496" fmla="*/ 3658079 h 3784177"/>
              <a:gd name="connsiteX86-7497" fmla="*/ 2301172 w 8037833"/>
              <a:gd name="connsiteY86-7498" fmla="*/ 3663053 h 3784177"/>
              <a:gd name="connsiteX87-7499" fmla="*/ 2294102 w 8037833"/>
              <a:gd name="connsiteY87-7500" fmla="*/ 3671151 h 3784177"/>
              <a:gd name="connsiteX88-7501" fmla="*/ 2238966 w 8037833"/>
              <a:gd name="connsiteY88-7502" fmla="*/ 3668777 h 3784177"/>
              <a:gd name="connsiteX89-7503" fmla="*/ 2082844 w 8037833"/>
              <a:gd name="connsiteY89-7504" fmla="*/ 3631994 h 3784177"/>
              <a:gd name="connsiteX90-7505" fmla="*/ 1938480 w 8037833"/>
              <a:gd name="connsiteY90-7506" fmla="*/ 3601439 h 3784177"/>
              <a:gd name="connsiteX91-7507" fmla="*/ 1900166 w 8037833"/>
              <a:gd name="connsiteY91-7508" fmla="*/ 3609358 h 3784177"/>
              <a:gd name="connsiteX92-7509" fmla="*/ 1835976 w 8037833"/>
              <a:gd name="connsiteY92-7510" fmla="*/ 3622065 h 3784177"/>
              <a:gd name="connsiteX93-7511" fmla="*/ 1787830 w 8037833"/>
              <a:gd name="connsiteY93-7512" fmla="*/ 3633173 h 3784177"/>
              <a:gd name="connsiteX94-7513" fmla="*/ 1734224 w 8037833"/>
              <a:gd name="connsiteY94-7514" fmla="*/ 3655593 h 3784177"/>
              <a:gd name="connsiteX95-7515" fmla="*/ 1721989 w 8037833"/>
              <a:gd name="connsiteY95-7516" fmla="*/ 3627298 h 3784177"/>
              <a:gd name="connsiteX96-7517" fmla="*/ 1664576 w 8037833"/>
              <a:gd name="connsiteY96-7518" fmla="*/ 3638572 h 3784177"/>
              <a:gd name="connsiteX97-7519" fmla="*/ 1577459 w 8037833"/>
              <a:gd name="connsiteY97-7520" fmla="*/ 3658824 h 3784177"/>
              <a:gd name="connsiteX98-7521" fmla="*/ 1527269 w 8037833"/>
              <a:gd name="connsiteY98-7522" fmla="*/ 3663088 h 3784177"/>
              <a:gd name="connsiteX99-7523" fmla="*/ 1390118 w 8037833"/>
              <a:gd name="connsiteY99-7524" fmla="*/ 3682789 h 3784177"/>
              <a:gd name="connsiteX100-7525" fmla="*/ 1252698 w 8037833"/>
              <a:gd name="connsiteY100-7526" fmla="*/ 3708662 h 3784177"/>
              <a:gd name="connsiteX101-7527" fmla="*/ 1171039 w 8037833"/>
              <a:gd name="connsiteY101-7528" fmla="*/ 3758642 h 3784177"/>
              <a:gd name="connsiteX102-7529" fmla="*/ 1058106 w 8037833"/>
              <a:gd name="connsiteY102-7530" fmla="*/ 3776166 h 3784177"/>
              <a:gd name="connsiteX103-7531" fmla="*/ 1039167 w 8037833"/>
              <a:gd name="connsiteY103-7532" fmla="*/ 3784177 h 3784177"/>
              <a:gd name="connsiteX104-7533" fmla="*/ 1012958 w 8037833"/>
              <a:gd name="connsiteY104-7534" fmla="*/ 3779206 h 3784177"/>
              <a:gd name="connsiteX105-7535" fmla="*/ 907906 w 8037833"/>
              <a:gd name="connsiteY105-7536" fmla="*/ 3757678 h 3784177"/>
              <a:gd name="connsiteX106-7537" fmla="*/ 825226 w 8037833"/>
              <a:gd name="connsiteY106-7538" fmla="*/ 3726369 h 3784177"/>
              <a:gd name="connsiteX107-7539" fmla="*/ 722264 w 8037833"/>
              <a:gd name="connsiteY107-7540" fmla="*/ 3747612 h 3784177"/>
              <a:gd name="connsiteX108-7541" fmla="*/ 659460 w 8037833"/>
              <a:gd name="connsiteY108-7542" fmla="*/ 3740429 h 3784177"/>
              <a:gd name="connsiteX109-7543" fmla="*/ 556552 w 8037833"/>
              <a:gd name="connsiteY109-7544" fmla="*/ 3739124 h 3784177"/>
              <a:gd name="connsiteX110-7545" fmla="*/ 445444 w 8037833"/>
              <a:gd name="connsiteY110-7546" fmla="*/ 3764831 h 3784177"/>
              <a:gd name="connsiteX111-7547" fmla="*/ 393295 w 8037833"/>
              <a:gd name="connsiteY111-7548" fmla="*/ 3753097 h 3784177"/>
              <a:gd name="connsiteX112-7549" fmla="*/ 339711 w 8037833"/>
              <a:gd name="connsiteY112-7550" fmla="*/ 3718242 h 3784177"/>
              <a:gd name="connsiteX113-7551" fmla="*/ 222239 w 8037833"/>
              <a:gd name="connsiteY113-7552" fmla="*/ 3672335 h 3784177"/>
              <a:gd name="connsiteX114-7553" fmla="*/ 163578 w 8037833"/>
              <a:gd name="connsiteY114-7554" fmla="*/ 3656292 h 3784177"/>
              <a:gd name="connsiteX115-7555" fmla="*/ 72220 w 8037833"/>
              <a:gd name="connsiteY115-7556" fmla="*/ 3645272 h 3784177"/>
              <a:gd name="connsiteX116-7557" fmla="*/ 44395 w 8037833"/>
              <a:gd name="connsiteY116-7558" fmla="*/ 3639455 h 3784177"/>
              <a:gd name="connsiteX117-7559" fmla="*/ 1962 w 8037833"/>
              <a:gd name="connsiteY117-7560" fmla="*/ 3635948 h 3784177"/>
              <a:gd name="connsiteX118-7561" fmla="*/ 0 w 8037833"/>
              <a:gd name="connsiteY118-7562" fmla="*/ 3635261 h 3784177"/>
              <a:gd name="connsiteX119-7563" fmla="*/ 0 w 8037833"/>
              <a:gd name="connsiteY119-7564" fmla="*/ 12763 h 3784177"/>
              <a:gd name="connsiteX0-7565" fmla="*/ 0 w 8037833"/>
              <a:gd name="connsiteY0-7566" fmla="*/ 12763 h 3784177"/>
              <a:gd name="connsiteX1-7567" fmla="*/ 8037833 w 8037833"/>
              <a:gd name="connsiteY1-7568" fmla="*/ 0 h 3784177"/>
              <a:gd name="connsiteX2-7569" fmla="*/ 8037833 w 8037833"/>
              <a:gd name="connsiteY2-7570" fmla="*/ 3123098 h 3784177"/>
              <a:gd name="connsiteX3-7571" fmla="*/ 8034343 w 8037833"/>
              <a:gd name="connsiteY3-7572" fmla="*/ 3122573 h 3784177"/>
              <a:gd name="connsiteX4-7573" fmla="*/ 7877229 w 8037833"/>
              <a:gd name="connsiteY4-7574" fmla="*/ 3143819 h 3784177"/>
              <a:gd name="connsiteX5-7575" fmla="*/ 7752740 w 8037833"/>
              <a:gd name="connsiteY5-7576" fmla="*/ 3181149 h 3784177"/>
              <a:gd name="connsiteX6-7577" fmla="*/ 7588760 w 8037833"/>
              <a:gd name="connsiteY6-7578" fmla="*/ 3183782 h 3784177"/>
              <a:gd name="connsiteX7-7579" fmla="*/ 7351256 w 8037833"/>
              <a:gd name="connsiteY7-7580" fmla="*/ 3276296 h 3784177"/>
              <a:gd name="connsiteX8-7581" fmla="*/ 7241630 w 8037833"/>
              <a:gd name="connsiteY8-7582" fmla="*/ 3258619 h 3784177"/>
              <a:gd name="connsiteX9-7583" fmla="*/ 7197338 w 8037833"/>
              <a:gd name="connsiteY9-7584" fmla="*/ 3224751 h 3784177"/>
              <a:gd name="connsiteX10-7585" fmla="*/ 7180777 w 8037833"/>
              <a:gd name="connsiteY10-7586" fmla="*/ 3222826 h 3784177"/>
              <a:gd name="connsiteX11-7587" fmla="*/ 7146896 w 8037833"/>
              <a:gd name="connsiteY11-7588" fmla="*/ 3256975 h 3784177"/>
              <a:gd name="connsiteX12-7589" fmla="*/ 7101771 w 8037833"/>
              <a:gd name="connsiteY12-7590" fmla="*/ 3257015 h 3784177"/>
              <a:gd name="connsiteX13-7591" fmla="*/ 7047844 w 8037833"/>
              <a:gd name="connsiteY13-7592" fmla="*/ 3303791 h 3784177"/>
              <a:gd name="connsiteX14-7593" fmla="*/ 6912506 w 8037833"/>
              <a:gd name="connsiteY14-7594" fmla="*/ 3361478 h 3784177"/>
              <a:gd name="connsiteX15-7595" fmla="*/ 6819463 w 8037833"/>
              <a:gd name="connsiteY15-7596" fmla="*/ 3368624 h 3784177"/>
              <a:gd name="connsiteX16-7597" fmla="*/ 6797198 w 8037833"/>
              <a:gd name="connsiteY16-7598" fmla="*/ 3378256 h 3784177"/>
              <a:gd name="connsiteX17-7599" fmla="*/ 6718286 w 8037833"/>
              <a:gd name="connsiteY17-7600" fmla="*/ 3382997 h 3784177"/>
              <a:gd name="connsiteX18-7601" fmla="*/ 6609242 w 8037833"/>
              <a:gd name="connsiteY18-7602" fmla="*/ 3355040 h 3784177"/>
              <a:gd name="connsiteX19-7603" fmla="*/ 6352283 w 8037833"/>
              <a:gd name="connsiteY19-7604" fmla="*/ 3374762 h 3784177"/>
              <a:gd name="connsiteX20-7605" fmla="*/ 6111718 w 8037833"/>
              <a:gd name="connsiteY20-7606" fmla="*/ 3357536 h 3784177"/>
              <a:gd name="connsiteX21-7607" fmla="*/ 6022263 w 8037833"/>
              <a:gd name="connsiteY21-7608" fmla="*/ 3359057 h 3784177"/>
              <a:gd name="connsiteX22-7609" fmla="*/ 5891274 w 8037833"/>
              <a:gd name="connsiteY22-7610" fmla="*/ 3397681 h 3784177"/>
              <a:gd name="connsiteX23-7611" fmla="*/ 5835383 w 8037833"/>
              <a:gd name="connsiteY23-7612" fmla="*/ 3377529 h 3784177"/>
              <a:gd name="connsiteX24-7613" fmla="*/ 5746050 w 8037833"/>
              <a:gd name="connsiteY24-7614" fmla="*/ 3426142 h 3784177"/>
              <a:gd name="connsiteX25-7615" fmla="*/ 5613670 w 8037833"/>
              <a:gd name="connsiteY25-7616" fmla="*/ 3428671 h 3784177"/>
              <a:gd name="connsiteX26-7617" fmla="*/ 5535334 w 8037833"/>
              <a:gd name="connsiteY26-7618" fmla="*/ 3437044 h 3784177"/>
              <a:gd name="connsiteX27-7619" fmla="*/ 5506940 w 8037833"/>
              <a:gd name="connsiteY27-7620" fmla="*/ 3450999 h 3784177"/>
              <a:gd name="connsiteX28-7621" fmla="*/ 5466372 w 8037833"/>
              <a:gd name="connsiteY28-7622" fmla="*/ 3463245 h 3784177"/>
              <a:gd name="connsiteX29-7623" fmla="*/ 5395833 w 8037833"/>
              <a:gd name="connsiteY29-7624" fmla="*/ 3493194 h 3784177"/>
              <a:gd name="connsiteX30-7625" fmla="*/ 5305325 w 8037833"/>
              <a:gd name="connsiteY30-7626" fmla="*/ 3505200 h 3784177"/>
              <a:gd name="connsiteX31-7627" fmla="*/ 5223043 w 8037833"/>
              <a:gd name="connsiteY31-7628" fmla="*/ 3491664 h 3784177"/>
              <a:gd name="connsiteX32-7629" fmla="*/ 5217733 w 8037833"/>
              <a:gd name="connsiteY32-7630" fmla="*/ 3500463 h 3784177"/>
              <a:gd name="connsiteX33-7631" fmla="*/ 5167992 w 8037833"/>
              <a:gd name="connsiteY33-7632" fmla="*/ 3504085 h 3784177"/>
              <a:gd name="connsiteX34-7633" fmla="*/ 4987020 w 8037833"/>
              <a:gd name="connsiteY34-7634" fmla="*/ 3461263 h 3784177"/>
              <a:gd name="connsiteX35-7635" fmla="*/ 4890003 w 8037833"/>
              <a:gd name="connsiteY35-7636" fmla="*/ 3469874 h 3784177"/>
              <a:gd name="connsiteX36-7637" fmla="*/ 4856654 w 8037833"/>
              <a:gd name="connsiteY36-7638" fmla="*/ 3481880 h 3784177"/>
              <a:gd name="connsiteX37-7639" fmla="*/ 4800711 w 8037833"/>
              <a:gd name="connsiteY37-7640" fmla="*/ 3501441 h 3784177"/>
              <a:gd name="connsiteX38-7641" fmla="*/ 4761569 w 8037833"/>
              <a:gd name="connsiteY38-7642" fmla="*/ 3538103 h 3784177"/>
              <a:gd name="connsiteX39-7643" fmla="*/ 4713734 w 8037833"/>
              <a:gd name="connsiteY39-7644" fmla="*/ 3545724 h 3784177"/>
              <a:gd name="connsiteX40-7645" fmla="*/ 4699169 w 8037833"/>
              <a:gd name="connsiteY40-7646" fmla="*/ 3518988 h 3784177"/>
              <a:gd name="connsiteX41-7647" fmla="*/ 4649120 w 8037833"/>
              <a:gd name="connsiteY41-7648" fmla="*/ 3536392 h 3784177"/>
              <a:gd name="connsiteX42-7649" fmla="*/ 4573578 w 8037833"/>
              <a:gd name="connsiteY42-7650" fmla="*/ 3565923 h 3784177"/>
              <a:gd name="connsiteX43-7651" fmla="*/ 4529117 w 8037833"/>
              <a:gd name="connsiteY43-7652" fmla="*/ 3575592 h 3784177"/>
              <a:gd name="connsiteX44-7653" fmla="*/ 4408641 w 8037833"/>
              <a:gd name="connsiteY44-7654" fmla="*/ 3610000 h 3784177"/>
              <a:gd name="connsiteX45-7655" fmla="*/ 4356402 w 8037833"/>
              <a:gd name="connsiteY45-7656" fmla="*/ 3642792 h 3784177"/>
              <a:gd name="connsiteX46-7657" fmla="*/ 4270245 w 8037833"/>
              <a:gd name="connsiteY46-7658" fmla="*/ 3665789 h 3784177"/>
              <a:gd name="connsiteX47-7659" fmla="*/ 4208725 w 8037833"/>
              <a:gd name="connsiteY47-7660" fmla="*/ 3704841 h 3784177"/>
              <a:gd name="connsiteX48-7661" fmla="*/ 4201632 w 8037833"/>
              <a:gd name="connsiteY48-7662" fmla="*/ 3702602 h 3784177"/>
              <a:gd name="connsiteX49-7663" fmla="*/ 4191289 w 8037833"/>
              <a:gd name="connsiteY49-7664" fmla="*/ 3702380 h 3784177"/>
              <a:gd name="connsiteX50-7665" fmla="*/ 4191039 w 8037833"/>
              <a:gd name="connsiteY50-7666" fmla="*/ 3702831 h 3784177"/>
              <a:gd name="connsiteX51-7667" fmla="*/ 4181340 w 8037833"/>
              <a:gd name="connsiteY51-7668" fmla="*/ 3701729 h 3784177"/>
              <a:gd name="connsiteX52-7669" fmla="*/ 4133816 w 8037833"/>
              <a:gd name="connsiteY52-7670" fmla="*/ 3690565 h 3784177"/>
              <a:gd name="connsiteX53-7671" fmla="*/ 4071732 w 8037833"/>
              <a:gd name="connsiteY53-7672" fmla="*/ 3732513 h 3784177"/>
              <a:gd name="connsiteX54-7673" fmla="*/ 4045924 w 8037833"/>
              <a:gd name="connsiteY54-7674" fmla="*/ 3739404 h 3784177"/>
              <a:gd name="connsiteX55-7675" fmla="*/ 4032171 w 8037833"/>
              <a:gd name="connsiteY55-7676" fmla="*/ 3745523 h 3784177"/>
              <a:gd name="connsiteX56-7677" fmla="*/ 4031335 w 8037833"/>
              <a:gd name="connsiteY56-7678" fmla="*/ 3747479 h 3784177"/>
              <a:gd name="connsiteX57-7679" fmla="*/ 3985774 w 8037833"/>
              <a:gd name="connsiteY57-7680" fmla="*/ 3736547 h 3784177"/>
              <a:gd name="connsiteX58-7681" fmla="*/ 3979769 w 8037833"/>
              <a:gd name="connsiteY58-7682" fmla="*/ 3738769 h 3784177"/>
              <a:gd name="connsiteX59-7683" fmla="*/ 3950014 w 8037833"/>
              <a:gd name="connsiteY59-7684" fmla="*/ 3726942 h 3784177"/>
              <a:gd name="connsiteX60-7685" fmla="*/ 3934671 w 8037833"/>
              <a:gd name="connsiteY60-7686" fmla="*/ 3723339 h 3784177"/>
              <a:gd name="connsiteX61-7687" fmla="*/ 3930274 w 8037833"/>
              <a:gd name="connsiteY61-7688" fmla="*/ 3717148 h 3784177"/>
              <a:gd name="connsiteX62-7689" fmla="*/ 3907660 w 8037833"/>
              <a:gd name="connsiteY62-7690" fmla="*/ 3714456 h 3784177"/>
              <a:gd name="connsiteX63-7691" fmla="*/ 3905087 w 8037833"/>
              <a:gd name="connsiteY63-7692" fmla="*/ 3716098 h 3784177"/>
              <a:gd name="connsiteX64-7693" fmla="*/ 3886347 w 8037833"/>
              <a:gd name="connsiteY64-7694" fmla="*/ 3706620 h 3784177"/>
              <a:gd name="connsiteX65-7695" fmla="*/ 3870533 w 8037833"/>
              <a:gd name="connsiteY65-7696" fmla="*/ 3689905 h 3784177"/>
              <a:gd name="connsiteX66-7697" fmla="*/ 3678563 w 8037833"/>
              <a:gd name="connsiteY66-7698" fmla="*/ 3694486 h 3784177"/>
              <a:gd name="connsiteX67-7699" fmla="*/ 3524121 w 8037833"/>
              <a:gd name="connsiteY67-7700" fmla="*/ 3642736 h 3784177"/>
              <a:gd name="connsiteX68-7701" fmla="*/ 3432153 w 8037833"/>
              <a:gd name="connsiteY68-7702" fmla="*/ 3667780 h 3784177"/>
              <a:gd name="connsiteX69-7703" fmla="*/ 3373519 w 8037833"/>
              <a:gd name="connsiteY69-7704" fmla="*/ 3665785 h 3784177"/>
              <a:gd name="connsiteX70-7705" fmla="*/ 3114267 w 8037833"/>
              <a:gd name="connsiteY70-7706" fmla="*/ 3638983 h 3784177"/>
              <a:gd name="connsiteX71-7707" fmla="*/ 3048270 w 8037833"/>
              <a:gd name="connsiteY71-7708" fmla="*/ 3649949 h 3784177"/>
              <a:gd name="connsiteX72-7709" fmla="*/ 2989722 w 8037833"/>
              <a:gd name="connsiteY72-7710" fmla="*/ 3623230 h 3784177"/>
              <a:gd name="connsiteX73-7711" fmla="*/ 2965734 w 8037833"/>
              <a:gd name="connsiteY73-7712" fmla="*/ 3635676 h 3784177"/>
              <a:gd name="connsiteX74-7713" fmla="*/ 2961603 w 8037833"/>
              <a:gd name="connsiteY74-7714" fmla="*/ 3638221 h 3784177"/>
              <a:gd name="connsiteX75-7715" fmla="*/ 2944959 w 8037833"/>
              <a:gd name="connsiteY75-7716" fmla="*/ 3639723 h 3784177"/>
              <a:gd name="connsiteX76-7717" fmla="*/ 2940402 w 8037833"/>
              <a:gd name="connsiteY76-7718" fmla="*/ 3651000 h 3784177"/>
              <a:gd name="connsiteX77-7719" fmla="*/ 2915449 w 8037833"/>
              <a:gd name="connsiteY77-7720" fmla="*/ 3661039 h 3784177"/>
              <a:gd name="connsiteX78-7721" fmla="*/ 2884777 w 8037833"/>
              <a:gd name="connsiteY78-7722" fmla="*/ 3660775 h 3784177"/>
              <a:gd name="connsiteX79-7723" fmla="*/ 2739034 w 8037833"/>
              <a:gd name="connsiteY79-7724" fmla="*/ 3647396 h 3784177"/>
              <a:gd name="connsiteX80-7725" fmla="*/ 2651827 w 8037833"/>
              <a:gd name="connsiteY80-7726" fmla="*/ 3646306 h 3784177"/>
              <a:gd name="connsiteX81-7727" fmla="*/ 2618680 w 8037833"/>
              <a:gd name="connsiteY81-7728" fmla="*/ 3656755 h 3784177"/>
              <a:gd name="connsiteX82-7729" fmla="*/ 2572404 w 8037833"/>
              <a:gd name="connsiteY82-7730" fmla="*/ 3664043 h 3784177"/>
              <a:gd name="connsiteX83-7731" fmla="*/ 2490721 w 8037833"/>
              <a:gd name="connsiteY83-7732" fmla="*/ 3685313 h 3784177"/>
              <a:gd name="connsiteX84-7733" fmla="*/ 2423704 w 8037833"/>
              <a:gd name="connsiteY84-7734" fmla="*/ 3658079 h 3784177"/>
              <a:gd name="connsiteX85-7735" fmla="*/ 2301172 w 8037833"/>
              <a:gd name="connsiteY85-7736" fmla="*/ 3663053 h 3784177"/>
              <a:gd name="connsiteX86-7737" fmla="*/ 2294102 w 8037833"/>
              <a:gd name="connsiteY86-7738" fmla="*/ 3671151 h 3784177"/>
              <a:gd name="connsiteX87-7739" fmla="*/ 2238966 w 8037833"/>
              <a:gd name="connsiteY87-7740" fmla="*/ 3668777 h 3784177"/>
              <a:gd name="connsiteX88-7741" fmla="*/ 2082844 w 8037833"/>
              <a:gd name="connsiteY88-7742" fmla="*/ 3631994 h 3784177"/>
              <a:gd name="connsiteX89-7743" fmla="*/ 1938480 w 8037833"/>
              <a:gd name="connsiteY89-7744" fmla="*/ 3601439 h 3784177"/>
              <a:gd name="connsiteX90-7745" fmla="*/ 1900166 w 8037833"/>
              <a:gd name="connsiteY90-7746" fmla="*/ 3609358 h 3784177"/>
              <a:gd name="connsiteX91-7747" fmla="*/ 1835976 w 8037833"/>
              <a:gd name="connsiteY91-7748" fmla="*/ 3622065 h 3784177"/>
              <a:gd name="connsiteX92-7749" fmla="*/ 1787830 w 8037833"/>
              <a:gd name="connsiteY92-7750" fmla="*/ 3633173 h 3784177"/>
              <a:gd name="connsiteX93-7751" fmla="*/ 1734224 w 8037833"/>
              <a:gd name="connsiteY93-7752" fmla="*/ 3655593 h 3784177"/>
              <a:gd name="connsiteX94-7753" fmla="*/ 1721989 w 8037833"/>
              <a:gd name="connsiteY94-7754" fmla="*/ 3627298 h 3784177"/>
              <a:gd name="connsiteX95-7755" fmla="*/ 1664576 w 8037833"/>
              <a:gd name="connsiteY95-7756" fmla="*/ 3638572 h 3784177"/>
              <a:gd name="connsiteX96-7757" fmla="*/ 1577459 w 8037833"/>
              <a:gd name="connsiteY96-7758" fmla="*/ 3658824 h 3784177"/>
              <a:gd name="connsiteX97-7759" fmla="*/ 1527269 w 8037833"/>
              <a:gd name="connsiteY97-7760" fmla="*/ 3663088 h 3784177"/>
              <a:gd name="connsiteX98-7761" fmla="*/ 1390118 w 8037833"/>
              <a:gd name="connsiteY98-7762" fmla="*/ 3682789 h 3784177"/>
              <a:gd name="connsiteX99-7763" fmla="*/ 1252698 w 8037833"/>
              <a:gd name="connsiteY99-7764" fmla="*/ 3708662 h 3784177"/>
              <a:gd name="connsiteX100-7765" fmla="*/ 1171039 w 8037833"/>
              <a:gd name="connsiteY100-7766" fmla="*/ 3758642 h 3784177"/>
              <a:gd name="connsiteX101-7767" fmla="*/ 1058106 w 8037833"/>
              <a:gd name="connsiteY101-7768" fmla="*/ 3776166 h 3784177"/>
              <a:gd name="connsiteX102-7769" fmla="*/ 1039167 w 8037833"/>
              <a:gd name="connsiteY102-7770" fmla="*/ 3784177 h 3784177"/>
              <a:gd name="connsiteX103-7771" fmla="*/ 1012958 w 8037833"/>
              <a:gd name="connsiteY103-7772" fmla="*/ 3779206 h 3784177"/>
              <a:gd name="connsiteX104-7773" fmla="*/ 907906 w 8037833"/>
              <a:gd name="connsiteY104-7774" fmla="*/ 3757678 h 3784177"/>
              <a:gd name="connsiteX105-7775" fmla="*/ 825226 w 8037833"/>
              <a:gd name="connsiteY105-7776" fmla="*/ 3726369 h 3784177"/>
              <a:gd name="connsiteX106-7777" fmla="*/ 722264 w 8037833"/>
              <a:gd name="connsiteY106-7778" fmla="*/ 3747612 h 3784177"/>
              <a:gd name="connsiteX107-7779" fmla="*/ 659460 w 8037833"/>
              <a:gd name="connsiteY107-7780" fmla="*/ 3740429 h 3784177"/>
              <a:gd name="connsiteX108-7781" fmla="*/ 556552 w 8037833"/>
              <a:gd name="connsiteY108-7782" fmla="*/ 3739124 h 3784177"/>
              <a:gd name="connsiteX109-7783" fmla="*/ 445444 w 8037833"/>
              <a:gd name="connsiteY109-7784" fmla="*/ 3764831 h 3784177"/>
              <a:gd name="connsiteX110-7785" fmla="*/ 393295 w 8037833"/>
              <a:gd name="connsiteY110-7786" fmla="*/ 3753097 h 3784177"/>
              <a:gd name="connsiteX111-7787" fmla="*/ 339711 w 8037833"/>
              <a:gd name="connsiteY111-7788" fmla="*/ 3718242 h 3784177"/>
              <a:gd name="connsiteX112-7789" fmla="*/ 222239 w 8037833"/>
              <a:gd name="connsiteY112-7790" fmla="*/ 3672335 h 3784177"/>
              <a:gd name="connsiteX113-7791" fmla="*/ 163578 w 8037833"/>
              <a:gd name="connsiteY113-7792" fmla="*/ 3656292 h 3784177"/>
              <a:gd name="connsiteX114-7793" fmla="*/ 72220 w 8037833"/>
              <a:gd name="connsiteY114-7794" fmla="*/ 3645272 h 3784177"/>
              <a:gd name="connsiteX115-7795" fmla="*/ 44395 w 8037833"/>
              <a:gd name="connsiteY115-7796" fmla="*/ 3639455 h 3784177"/>
              <a:gd name="connsiteX116-7797" fmla="*/ 1962 w 8037833"/>
              <a:gd name="connsiteY116-7798" fmla="*/ 3635948 h 3784177"/>
              <a:gd name="connsiteX117-7799" fmla="*/ 0 w 8037833"/>
              <a:gd name="connsiteY117-7800" fmla="*/ 3635261 h 3784177"/>
              <a:gd name="connsiteX118-7801" fmla="*/ 0 w 8037833"/>
              <a:gd name="connsiteY118-7802" fmla="*/ 12763 h 3784177"/>
              <a:gd name="connsiteX0-7803" fmla="*/ 0 w 8037833"/>
              <a:gd name="connsiteY0-7804" fmla="*/ 12763 h 3784177"/>
              <a:gd name="connsiteX1-7805" fmla="*/ 8037833 w 8037833"/>
              <a:gd name="connsiteY1-7806" fmla="*/ 0 h 3784177"/>
              <a:gd name="connsiteX2-7807" fmla="*/ 8037833 w 8037833"/>
              <a:gd name="connsiteY2-7808" fmla="*/ 3123098 h 3784177"/>
              <a:gd name="connsiteX3-7809" fmla="*/ 8034343 w 8037833"/>
              <a:gd name="connsiteY3-7810" fmla="*/ 3122573 h 3784177"/>
              <a:gd name="connsiteX4-7811" fmla="*/ 7877229 w 8037833"/>
              <a:gd name="connsiteY4-7812" fmla="*/ 3143819 h 3784177"/>
              <a:gd name="connsiteX5-7813" fmla="*/ 7752740 w 8037833"/>
              <a:gd name="connsiteY5-7814" fmla="*/ 3181149 h 3784177"/>
              <a:gd name="connsiteX6-7815" fmla="*/ 7588760 w 8037833"/>
              <a:gd name="connsiteY6-7816" fmla="*/ 3183782 h 3784177"/>
              <a:gd name="connsiteX7-7817" fmla="*/ 7351256 w 8037833"/>
              <a:gd name="connsiteY7-7818" fmla="*/ 3276296 h 3784177"/>
              <a:gd name="connsiteX8-7819" fmla="*/ 7241630 w 8037833"/>
              <a:gd name="connsiteY8-7820" fmla="*/ 3258619 h 3784177"/>
              <a:gd name="connsiteX9-7821" fmla="*/ 7197338 w 8037833"/>
              <a:gd name="connsiteY9-7822" fmla="*/ 3224751 h 3784177"/>
              <a:gd name="connsiteX10-7823" fmla="*/ 7180777 w 8037833"/>
              <a:gd name="connsiteY10-7824" fmla="*/ 3222826 h 3784177"/>
              <a:gd name="connsiteX11-7825" fmla="*/ 7146896 w 8037833"/>
              <a:gd name="connsiteY11-7826" fmla="*/ 3256975 h 3784177"/>
              <a:gd name="connsiteX12-7827" fmla="*/ 7101771 w 8037833"/>
              <a:gd name="connsiteY12-7828" fmla="*/ 3257015 h 3784177"/>
              <a:gd name="connsiteX13-7829" fmla="*/ 7047844 w 8037833"/>
              <a:gd name="connsiteY13-7830" fmla="*/ 3303791 h 3784177"/>
              <a:gd name="connsiteX14-7831" fmla="*/ 6912506 w 8037833"/>
              <a:gd name="connsiteY14-7832" fmla="*/ 3361478 h 3784177"/>
              <a:gd name="connsiteX15-7833" fmla="*/ 6819463 w 8037833"/>
              <a:gd name="connsiteY15-7834" fmla="*/ 3368624 h 3784177"/>
              <a:gd name="connsiteX16-7835" fmla="*/ 6797198 w 8037833"/>
              <a:gd name="connsiteY16-7836" fmla="*/ 3378256 h 3784177"/>
              <a:gd name="connsiteX17-7837" fmla="*/ 6718286 w 8037833"/>
              <a:gd name="connsiteY17-7838" fmla="*/ 3382997 h 3784177"/>
              <a:gd name="connsiteX18-7839" fmla="*/ 6609242 w 8037833"/>
              <a:gd name="connsiteY18-7840" fmla="*/ 3355040 h 3784177"/>
              <a:gd name="connsiteX19-7841" fmla="*/ 6352283 w 8037833"/>
              <a:gd name="connsiteY19-7842" fmla="*/ 3374762 h 3784177"/>
              <a:gd name="connsiteX20-7843" fmla="*/ 6111718 w 8037833"/>
              <a:gd name="connsiteY20-7844" fmla="*/ 3357536 h 3784177"/>
              <a:gd name="connsiteX21-7845" fmla="*/ 6022263 w 8037833"/>
              <a:gd name="connsiteY21-7846" fmla="*/ 3359057 h 3784177"/>
              <a:gd name="connsiteX22-7847" fmla="*/ 5891274 w 8037833"/>
              <a:gd name="connsiteY22-7848" fmla="*/ 3397681 h 3784177"/>
              <a:gd name="connsiteX23-7849" fmla="*/ 5835383 w 8037833"/>
              <a:gd name="connsiteY23-7850" fmla="*/ 3377529 h 3784177"/>
              <a:gd name="connsiteX24-7851" fmla="*/ 5746050 w 8037833"/>
              <a:gd name="connsiteY24-7852" fmla="*/ 3426142 h 3784177"/>
              <a:gd name="connsiteX25-7853" fmla="*/ 5613670 w 8037833"/>
              <a:gd name="connsiteY25-7854" fmla="*/ 3428671 h 3784177"/>
              <a:gd name="connsiteX26-7855" fmla="*/ 5535334 w 8037833"/>
              <a:gd name="connsiteY26-7856" fmla="*/ 3437044 h 3784177"/>
              <a:gd name="connsiteX27-7857" fmla="*/ 5506940 w 8037833"/>
              <a:gd name="connsiteY27-7858" fmla="*/ 3450999 h 3784177"/>
              <a:gd name="connsiteX28-7859" fmla="*/ 5466372 w 8037833"/>
              <a:gd name="connsiteY28-7860" fmla="*/ 3463245 h 3784177"/>
              <a:gd name="connsiteX29-7861" fmla="*/ 5395833 w 8037833"/>
              <a:gd name="connsiteY29-7862" fmla="*/ 3493194 h 3784177"/>
              <a:gd name="connsiteX30-7863" fmla="*/ 5305325 w 8037833"/>
              <a:gd name="connsiteY30-7864" fmla="*/ 3505200 h 3784177"/>
              <a:gd name="connsiteX31-7865" fmla="*/ 5223043 w 8037833"/>
              <a:gd name="connsiteY31-7866" fmla="*/ 3491664 h 3784177"/>
              <a:gd name="connsiteX32-7867" fmla="*/ 5217733 w 8037833"/>
              <a:gd name="connsiteY32-7868" fmla="*/ 3500463 h 3784177"/>
              <a:gd name="connsiteX33-7869" fmla="*/ 5167992 w 8037833"/>
              <a:gd name="connsiteY33-7870" fmla="*/ 3504085 h 3784177"/>
              <a:gd name="connsiteX34-7871" fmla="*/ 4987020 w 8037833"/>
              <a:gd name="connsiteY34-7872" fmla="*/ 3461263 h 3784177"/>
              <a:gd name="connsiteX35-7873" fmla="*/ 4890003 w 8037833"/>
              <a:gd name="connsiteY35-7874" fmla="*/ 3469874 h 3784177"/>
              <a:gd name="connsiteX36-7875" fmla="*/ 4856654 w 8037833"/>
              <a:gd name="connsiteY36-7876" fmla="*/ 3481880 h 3784177"/>
              <a:gd name="connsiteX37-7877" fmla="*/ 4800711 w 8037833"/>
              <a:gd name="connsiteY37-7878" fmla="*/ 3501441 h 3784177"/>
              <a:gd name="connsiteX38-7879" fmla="*/ 4761569 w 8037833"/>
              <a:gd name="connsiteY38-7880" fmla="*/ 3538103 h 3784177"/>
              <a:gd name="connsiteX39-7881" fmla="*/ 4713734 w 8037833"/>
              <a:gd name="connsiteY39-7882" fmla="*/ 3545724 h 3784177"/>
              <a:gd name="connsiteX40-7883" fmla="*/ 4699169 w 8037833"/>
              <a:gd name="connsiteY40-7884" fmla="*/ 3518988 h 3784177"/>
              <a:gd name="connsiteX41-7885" fmla="*/ 4649120 w 8037833"/>
              <a:gd name="connsiteY41-7886" fmla="*/ 3536392 h 3784177"/>
              <a:gd name="connsiteX42-7887" fmla="*/ 4573578 w 8037833"/>
              <a:gd name="connsiteY42-7888" fmla="*/ 3565923 h 3784177"/>
              <a:gd name="connsiteX43-7889" fmla="*/ 4529117 w 8037833"/>
              <a:gd name="connsiteY43-7890" fmla="*/ 3575592 h 3784177"/>
              <a:gd name="connsiteX44-7891" fmla="*/ 4408641 w 8037833"/>
              <a:gd name="connsiteY44-7892" fmla="*/ 3610000 h 3784177"/>
              <a:gd name="connsiteX45-7893" fmla="*/ 4356402 w 8037833"/>
              <a:gd name="connsiteY45-7894" fmla="*/ 3642792 h 3784177"/>
              <a:gd name="connsiteX46-7895" fmla="*/ 4270245 w 8037833"/>
              <a:gd name="connsiteY46-7896" fmla="*/ 3665789 h 3784177"/>
              <a:gd name="connsiteX47-7897" fmla="*/ 4208725 w 8037833"/>
              <a:gd name="connsiteY47-7898" fmla="*/ 3704841 h 3784177"/>
              <a:gd name="connsiteX48-7899" fmla="*/ 4201632 w 8037833"/>
              <a:gd name="connsiteY48-7900" fmla="*/ 3702602 h 3784177"/>
              <a:gd name="connsiteX49-7901" fmla="*/ 4191289 w 8037833"/>
              <a:gd name="connsiteY49-7902" fmla="*/ 3702380 h 3784177"/>
              <a:gd name="connsiteX50-7903" fmla="*/ 4191039 w 8037833"/>
              <a:gd name="connsiteY50-7904" fmla="*/ 3702831 h 3784177"/>
              <a:gd name="connsiteX51-7905" fmla="*/ 4181340 w 8037833"/>
              <a:gd name="connsiteY51-7906" fmla="*/ 3701729 h 3784177"/>
              <a:gd name="connsiteX52-7907" fmla="*/ 4133816 w 8037833"/>
              <a:gd name="connsiteY52-7908" fmla="*/ 3690565 h 3784177"/>
              <a:gd name="connsiteX53-7909" fmla="*/ 4071732 w 8037833"/>
              <a:gd name="connsiteY53-7910" fmla="*/ 3732513 h 3784177"/>
              <a:gd name="connsiteX54-7911" fmla="*/ 4045924 w 8037833"/>
              <a:gd name="connsiteY54-7912" fmla="*/ 3739404 h 3784177"/>
              <a:gd name="connsiteX55-7913" fmla="*/ 4032171 w 8037833"/>
              <a:gd name="connsiteY55-7914" fmla="*/ 3745523 h 3784177"/>
              <a:gd name="connsiteX56-7915" fmla="*/ 4031335 w 8037833"/>
              <a:gd name="connsiteY56-7916" fmla="*/ 3747479 h 3784177"/>
              <a:gd name="connsiteX57-7917" fmla="*/ 3985774 w 8037833"/>
              <a:gd name="connsiteY57-7918" fmla="*/ 3736547 h 3784177"/>
              <a:gd name="connsiteX58-7919" fmla="*/ 3979769 w 8037833"/>
              <a:gd name="connsiteY58-7920" fmla="*/ 3738769 h 3784177"/>
              <a:gd name="connsiteX59-7921" fmla="*/ 3950014 w 8037833"/>
              <a:gd name="connsiteY59-7922" fmla="*/ 3726942 h 3784177"/>
              <a:gd name="connsiteX60-7923" fmla="*/ 3934671 w 8037833"/>
              <a:gd name="connsiteY60-7924" fmla="*/ 3723339 h 3784177"/>
              <a:gd name="connsiteX61-7925" fmla="*/ 3930274 w 8037833"/>
              <a:gd name="connsiteY61-7926" fmla="*/ 3717148 h 3784177"/>
              <a:gd name="connsiteX62-7927" fmla="*/ 3907660 w 8037833"/>
              <a:gd name="connsiteY62-7928" fmla="*/ 3714456 h 3784177"/>
              <a:gd name="connsiteX63-7929" fmla="*/ 3905087 w 8037833"/>
              <a:gd name="connsiteY63-7930" fmla="*/ 3716098 h 3784177"/>
              <a:gd name="connsiteX64-7931" fmla="*/ 3886347 w 8037833"/>
              <a:gd name="connsiteY64-7932" fmla="*/ 3706620 h 3784177"/>
              <a:gd name="connsiteX65-7933" fmla="*/ 3870533 w 8037833"/>
              <a:gd name="connsiteY65-7934" fmla="*/ 3689905 h 3784177"/>
              <a:gd name="connsiteX66-7935" fmla="*/ 3678563 w 8037833"/>
              <a:gd name="connsiteY66-7936" fmla="*/ 3694486 h 3784177"/>
              <a:gd name="connsiteX67-7937" fmla="*/ 3524121 w 8037833"/>
              <a:gd name="connsiteY67-7938" fmla="*/ 3642736 h 3784177"/>
              <a:gd name="connsiteX68-7939" fmla="*/ 3432153 w 8037833"/>
              <a:gd name="connsiteY68-7940" fmla="*/ 3667780 h 3784177"/>
              <a:gd name="connsiteX69-7941" fmla="*/ 3373519 w 8037833"/>
              <a:gd name="connsiteY69-7942" fmla="*/ 3665785 h 3784177"/>
              <a:gd name="connsiteX70-7943" fmla="*/ 3114267 w 8037833"/>
              <a:gd name="connsiteY70-7944" fmla="*/ 3638983 h 3784177"/>
              <a:gd name="connsiteX71-7945" fmla="*/ 3048270 w 8037833"/>
              <a:gd name="connsiteY71-7946" fmla="*/ 3649949 h 3784177"/>
              <a:gd name="connsiteX72-7947" fmla="*/ 2989722 w 8037833"/>
              <a:gd name="connsiteY72-7948" fmla="*/ 3623230 h 3784177"/>
              <a:gd name="connsiteX73-7949" fmla="*/ 2965734 w 8037833"/>
              <a:gd name="connsiteY73-7950" fmla="*/ 3635676 h 3784177"/>
              <a:gd name="connsiteX74-7951" fmla="*/ 2961603 w 8037833"/>
              <a:gd name="connsiteY74-7952" fmla="*/ 3638221 h 3784177"/>
              <a:gd name="connsiteX75-7953" fmla="*/ 2944959 w 8037833"/>
              <a:gd name="connsiteY75-7954" fmla="*/ 3639723 h 3784177"/>
              <a:gd name="connsiteX76-7955" fmla="*/ 2940402 w 8037833"/>
              <a:gd name="connsiteY76-7956" fmla="*/ 3651000 h 3784177"/>
              <a:gd name="connsiteX77-7957" fmla="*/ 2915449 w 8037833"/>
              <a:gd name="connsiteY77-7958" fmla="*/ 3661039 h 3784177"/>
              <a:gd name="connsiteX78-7959" fmla="*/ 2884777 w 8037833"/>
              <a:gd name="connsiteY78-7960" fmla="*/ 3660775 h 3784177"/>
              <a:gd name="connsiteX79-7961" fmla="*/ 2739034 w 8037833"/>
              <a:gd name="connsiteY79-7962" fmla="*/ 3647396 h 3784177"/>
              <a:gd name="connsiteX80-7963" fmla="*/ 2651827 w 8037833"/>
              <a:gd name="connsiteY80-7964" fmla="*/ 3646306 h 3784177"/>
              <a:gd name="connsiteX81-7965" fmla="*/ 2618680 w 8037833"/>
              <a:gd name="connsiteY81-7966" fmla="*/ 3656755 h 3784177"/>
              <a:gd name="connsiteX82-7967" fmla="*/ 2572404 w 8037833"/>
              <a:gd name="connsiteY82-7968" fmla="*/ 3664043 h 3784177"/>
              <a:gd name="connsiteX83-7969" fmla="*/ 2490721 w 8037833"/>
              <a:gd name="connsiteY83-7970" fmla="*/ 3685313 h 3784177"/>
              <a:gd name="connsiteX84-7971" fmla="*/ 2423704 w 8037833"/>
              <a:gd name="connsiteY84-7972" fmla="*/ 3658079 h 3784177"/>
              <a:gd name="connsiteX85-7973" fmla="*/ 2301172 w 8037833"/>
              <a:gd name="connsiteY85-7974" fmla="*/ 3663053 h 3784177"/>
              <a:gd name="connsiteX86-7975" fmla="*/ 2294102 w 8037833"/>
              <a:gd name="connsiteY86-7976" fmla="*/ 3671151 h 3784177"/>
              <a:gd name="connsiteX87-7977" fmla="*/ 2238966 w 8037833"/>
              <a:gd name="connsiteY87-7978" fmla="*/ 3668777 h 3784177"/>
              <a:gd name="connsiteX88-7979" fmla="*/ 2082844 w 8037833"/>
              <a:gd name="connsiteY88-7980" fmla="*/ 3631994 h 3784177"/>
              <a:gd name="connsiteX89-7981" fmla="*/ 1938480 w 8037833"/>
              <a:gd name="connsiteY89-7982" fmla="*/ 3601439 h 3784177"/>
              <a:gd name="connsiteX90-7983" fmla="*/ 1900166 w 8037833"/>
              <a:gd name="connsiteY90-7984" fmla="*/ 3609358 h 3784177"/>
              <a:gd name="connsiteX91-7985" fmla="*/ 1835976 w 8037833"/>
              <a:gd name="connsiteY91-7986" fmla="*/ 3622065 h 3784177"/>
              <a:gd name="connsiteX92-7987" fmla="*/ 1787830 w 8037833"/>
              <a:gd name="connsiteY92-7988" fmla="*/ 3633173 h 3784177"/>
              <a:gd name="connsiteX93-7989" fmla="*/ 1734224 w 8037833"/>
              <a:gd name="connsiteY93-7990" fmla="*/ 3655593 h 3784177"/>
              <a:gd name="connsiteX94-7991" fmla="*/ 1721989 w 8037833"/>
              <a:gd name="connsiteY94-7992" fmla="*/ 3627298 h 3784177"/>
              <a:gd name="connsiteX95-7993" fmla="*/ 1664576 w 8037833"/>
              <a:gd name="connsiteY95-7994" fmla="*/ 3638572 h 3784177"/>
              <a:gd name="connsiteX96-7995" fmla="*/ 1577459 w 8037833"/>
              <a:gd name="connsiteY96-7996" fmla="*/ 3658824 h 3784177"/>
              <a:gd name="connsiteX97-7997" fmla="*/ 1527269 w 8037833"/>
              <a:gd name="connsiteY97-7998" fmla="*/ 3663088 h 3784177"/>
              <a:gd name="connsiteX98-7999" fmla="*/ 1390118 w 8037833"/>
              <a:gd name="connsiteY98-8000" fmla="*/ 3682789 h 3784177"/>
              <a:gd name="connsiteX99-8001" fmla="*/ 1252698 w 8037833"/>
              <a:gd name="connsiteY99-8002" fmla="*/ 3708662 h 3784177"/>
              <a:gd name="connsiteX100-8003" fmla="*/ 1171039 w 8037833"/>
              <a:gd name="connsiteY100-8004" fmla="*/ 3758642 h 3784177"/>
              <a:gd name="connsiteX101-8005" fmla="*/ 1058106 w 8037833"/>
              <a:gd name="connsiteY101-8006" fmla="*/ 3776166 h 3784177"/>
              <a:gd name="connsiteX102-8007" fmla="*/ 1039167 w 8037833"/>
              <a:gd name="connsiteY102-8008" fmla="*/ 3784177 h 3784177"/>
              <a:gd name="connsiteX103-8009" fmla="*/ 1012958 w 8037833"/>
              <a:gd name="connsiteY103-8010" fmla="*/ 3779206 h 3784177"/>
              <a:gd name="connsiteX104-8011" fmla="*/ 907906 w 8037833"/>
              <a:gd name="connsiteY104-8012" fmla="*/ 3757678 h 3784177"/>
              <a:gd name="connsiteX105-8013" fmla="*/ 825226 w 8037833"/>
              <a:gd name="connsiteY105-8014" fmla="*/ 3726369 h 3784177"/>
              <a:gd name="connsiteX106-8015" fmla="*/ 722264 w 8037833"/>
              <a:gd name="connsiteY106-8016" fmla="*/ 3747612 h 3784177"/>
              <a:gd name="connsiteX107-8017" fmla="*/ 659460 w 8037833"/>
              <a:gd name="connsiteY107-8018" fmla="*/ 3740429 h 3784177"/>
              <a:gd name="connsiteX108-8019" fmla="*/ 556552 w 8037833"/>
              <a:gd name="connsiteY108-8020" fmla="*/ 3739124 h 3784177"/>
              <a:gd name="connsiteX109-8021" fmla="*/ 445444 w 8037833"/>
              <a:gd name="connsiteY109-8022" fmla="*/ 3764831 h 3784177"/>
              <a:gd name="connsiteX110-8023" fmla="*/ 393295 w 8037833"/>
              <a:gd name="connsiteY110-8024" fmla="*/ 3753097 h 3784177"/>
              <a:gd name="connsiteX111-8025" fmla="*/ 339711 w 8037833"/>
              <a:gd name="connsiteY111-8026" fmla="*/ 3718242 h 3784177"/>
              <a:gd name="connsiteX112-8027" fmla="*/ 222239 w 8037833"/>
              <a:gd name="connsiteY112-8028" fmla="*/ 3672335 h 3784177"/>
              <a:gd name="connsiteX113-8029" fmla="*/ 163578 w 8037833"/>
              <a:gd name="connsiteY113-8030" fmla="*/ 3656292 h 3784177"/>
              <a:gd name="connsiteX114-8031" fmla="*/ 72220 w 8037833"/>
              <a:gd name="connsiteY114-8032" fmla="*/ 3645272 h 3784177"/>
              <a:gd name="connsiteX115-8033" fmla="*/ 44395 w 8037833"/>
              <a:gd name="connsiteY115-8034" fmla="*/ 3639455 h 3784177"/>
              <a:gd name="connsiteX116-8035" fmla="*/ 1962 w 8037833"/>
              <a:gd name="connsiteY116-8036" fmla="*/ 3635948 h 3784177"/>
              <a:gd name="connsiteX117-8037" fmla="*/ 0 w 8037833"/>
              <a:gd name="connsiteY117-8038" fmla="*/ 3635261 h 3784177"/>
              <a:gd name="connsiteX118-8039" fmla="*/ 0 w 8037833"/>
              <a:gd name="connsiteY118-8040" fmla="*/ 12763 h 3784177"/>
              <a:gd name="connsiteX0-8041" fmla="*/ 0 w 8037833"/>
              <a:gd name="connsiteY0-8042" fmla="*/ 12763 h 3784177"/>
              <a:gd name="connsiteX1-8043" fmla="*/ 8037833 w 8037833"/>
              <a:gd name="connsiteY1-8044" fmla="*/ 0 h 3784177"/>
              <a:gd name="connsiteX2-8045" fmla="*/ 8037833 w 8037833"/>
              <a:gd name="connsiteY2-8046" fmla="*/ 3123098 h 3784177"/>
              <a:gd name="connsiteX3-8047" fmla="*/ 8034343 w 8037833"/>
              <a:gd name="connsiteY3-8048" fmla="*/ 3122573 h 3784177"/>
              <a:gd name="connsiteX4-8049" fmla="*/ 7877229 w 8037833"/>
              <a:gd name="connsiteY4-8050" fmla="*/ 3143819 h 3784177"/>
              <a:gd name="connsiteX5-8051" fmla="*/ 7752740 w 8037833"/>
              <a:gd name="connsiteY5-8052" fmla="*/ 3181149 h 3784177"/>
              <a:gd name="connsiteX6-8053" fmla="*/ 7588760 w 8037833"/>
              <a:gd name="connsiteY6-8054" fmla="*/ 3183782 h 3784177"/>
              <a:gd name="connsiteX7-8055" fmla="*/ 7351256 w 8037833"/>
              <a:gd name="connsiteY7-8056" fmla="*/ 3276296 h 3784177"/>
              <a:gd name="connsiteX8-8057" fmla="*/ 7241630 w 8037833"/>
              <a:gd name="connsiteY8-8058" fmla="*/ 3258619 h 3784177"/>
              <a:gd name="connsiteX9-8059" fmla="*/ 7197338 w 8037833"/>
              <a:gd name="connsiteY9-8060" fmla="*/ 3224751 h 3784177"/>
              <a:gd name="connsiteX10-8061" fmla="*/ 7180777 w 8037833"/>
              <a:gd name="connsiteY10-8062" fmla="*/ 3222826 h 3784177"/>
              <a:gd name="connsiteX11-8063" fmla="*/ 7146896 w 8037833"/>
              <a:gd name="connsiteY11-8064" fmla="*/ 3256975 h 3784177"/>
              <a:gd name="connsiteX12-8065" fmla="*/ 7101771 w 8037833"/>
              <a:gd name="connsiteY12-8066" fmla="*/ 3257015 h 3784177"/>
              <a:gd name="connsiteX13-8067" fmla="*/ 7047844 w 8037833"/>
              <a:gd name="connsiteY13-8068" fmla="*/ 3303791 h 3784177"/>
              <a:gd name="connsiteX14-8069" fmla="*/ 6912506 w 8037833"/>
              <a:gd name="connsiteY14-8070" fmla="*/ 3361478 h 3784177"/>
              <a:gd name="connsiteX15-8071" fmla="*/ 6819463 w 8037833"/>
              <a:gd name="connsiteY15-8072" fmla="*/ 3368624 h 3784177"/>
              <a:gd name="connsiteX16-8073" fmla="*/ 6797198 w 8037833"/>
              <a:gd name="connsiteY16-8074" fmla="*/ 3378256 h 3784177"/>
              <a:gd name="connsiteX17-8075" fmla="*/ 6718286 w 8037833"/>
              <a:gd name="connsiteY17-8076" fmla="*/ 3382997 h 3784177"/>
              <a:gd name="connsiteX18-8077" fmla="*/ 6566539 w 8037833"/>
              <a:gd name="connsiteY18-8078" fmla="*/ 3382500 h 3784177"/>
              <a:gd name="connsiteX19-8079" fmla="*/ 6352283 w 8037833"/>
              <a:gd name="connsiteY19-8080" fmla="*/ 3374762 h 3784177"/>
              <a:gd name="connsiteX20-8081" fmla="*/ 6111718 w 8037833"/>
              <a:gd name="connsiteY20-8082" fmla="*/ 3357536 h 3784177"/>
              <a:gd name="connsiteX21-8083" fmla="*/ 6022263 w 8037833"/>
              <a:gd name="connsiteY21-8084" fmla="*/ 3359057 h 3784177"/>
              <a:gd name="connsiteX22-8085" fmla="*/ 5891274 w 8037833"/>
              <a:gd name="connsiteY22-8086" fmla="*/ 3397681 h 3784177"/>
              <a:gd name="connsiteX23-8087" fmla="*/ 5835383 w 8037833"/>
              <a:gd name="connsiteY23-8088" fmla="*/ 3377529 h 3784177"/>
              <a:gd name="connsiteX24-8089" fmla="*/ 5746050 w 8037833"/>
              <a:gd name="connsiteY24-8090" fmla="*/ 3426142 h 3784177"/>
              <a:gd name="connsiteX25-8091" fmla="*/ 5613670 w 8037833"/>
              <a:gd name="connsiteY25-8092" fmla="*/ 3428671 h 3784177"/>
              <a:gd name="connsiteX26-8093" fmla="*/ 5535334 w 8037833"/>
              <a:gd name="connsiteY26-8094" fmla="*/ 3437044 h 3784177"/>
              <a:gd name="connsiteX27-8095" fmla="*/ 5506940 w 8037833"/>
              <a:gd name="connsiteY27-8096" fmla="*/ 3450999 h 3784177"/>
              <a:gd name="connsiteX28-8097" fmla="*/ 5466372 w 8037833"/>
              <a:gd name="connsiteY28-8098" fmla="*/ 3463245 h 3784177"/>
              <a:gd name="connsiteX29-8099" fmla="*/ 5395833 w 8037833"/>
              <a:gd name="connsiteY29-8100" fmla="*/ 3493194 h 3784177"/>
              <a:gd name="connsiteX30-8101" fmla="*/ 5305325 w 8037833"/>
              <a:gd name="connsiteY30-8102" fmla="*/ 3505200 h 3784177"/>
              <a:gd name="connsiteX31-8103" fmla="*/ 5223043 w 8037833"/>
              <a:gd name="connsiteY31-8104" fmla="*/ 3491664 h 3784177"/>
              <a:gd name="connsiteX32-8105" fmla="*/ 5217733 w 8037833"/>
              <a:gd name="connsiteY32-8106" fmla="*/ 3500463 h 3784177"/>
              <a:gd name="connsiteX33-8107" fmla="*/ 5167992 w 8037833"/>
              <a:gd name="connsiteY33-8108" fmla="*/ 3504085 h 3784177"/>
              <a:gd name="connsiteX34-8109" fmla="*/ 4987020 w 8037833"/>
              <a:gd name="connsiteY34-8110" fmla="*/ 3461263 h 3784177"/>
              <a:gd name="connsiteX35-8111" fmla="*/ 4890003 w 8037833"/>
              <a:gd name="connsiteY35-8112" fmla="*/ 3469874 h 3784177"/>
              <a:gd name="connsiteX36-8113" fmla="*/ 4856654 w 8037833"/>
              <a:gd name="connsiteY36-8114" fmla="*/ 3481880 h 3784177"/>
              <a:gd name="connsiteX37-8115" fmla="*/ 4800711 w 8037833"/>
              <a:gd name="connsiteY37-8116" fmla="*/ 3501441 h 3784177"/>
              <a:gd name="connsiteX38-8117" fmla="*/ 4761569 w 8037833"/>
              <a:gd name="connsiteY38-8118" fmla="*/ 3538103 h 3784177"/>
              <a:gd name="connsiteX39-8119" fmla="*/ 4713734 w 8037833"/>
              <a:gd name="connsiteY39-8120" fmla="*/ 3545724 h 3784177"/>
              <a:gd name="connsiteX40-8121" fmla="*/ 4699169 w 8037833"/>
              <a:gd name="connsiteY40-8122" fmla="*/ 3518988 h 3784177"/>
              <a:gd name="connsiteX41-8123" fmla="*/ 4649120 w 8037833"/>
              <a:gd name="connsiteY41-8124" fmla="*/ 3536392 h 3784177"/>
              <a:gd name="connsiteX42-8125" fmla="*/ 4573578 w 8037833"/>
              <a:gd name="connsiteY42-8126" fmla="*/ 3565923 h 3784177"/>
              <a:gd name="connsiteX43-8127" fmla="*/ 4529117 w 8037833"/>
              <a:gd name="connsiteY43-8128" fmla="*/ 3575592 h 3784177"/>
              <a:gd name="connsiteX44-8129" fmla="*/ 4408641 w 8037833"/>
              <a:gd name="connsiteY44-8130" fmla="*/ 3610000 h 3784177"/>
              <a:gd name="connsiteX45-8131" fmla="*/ 4356402 w 8037833"/>
              <a:gd name="connsiteY45-8132" fmla="*/ 3642792 h 3784177"/>
              <a:gd name="connsiteX46-8133" fmla="*/ 4270245 w 8037833"/>
              <a:gd name="connsiteY46-8134" fmla="*/ 3665789 h 3784177"/>
              <a:gd name="connsiteX47-8135" fmla="*/ 4208725 w 8037833"/>
              <a:gd name="connsiteY47-8136" fmla="*/ 3704841 h 3784177"/>
              <a:gd name="connsiteX48-8137" fmla="*/ 4201632 w 8037833"/>
              <a:gd name="connsiteY48-8138" fmla="*/ 3702602 h 3784177"/>
              <a:gd name="connsiteX49-8139" fmla="*/ 4191289 w 8037833"/>
              <a:gd name="connsiteY49-8140" fmla="*/ 3702380 h 3784177"/>
              <a:gd name="connsiteX50-8141" fmla="*/ 4191039 w 8037833"/>
              <a:gd name="connsiteY50-8142" fmla="*/ 3702831 h 3784177"/>
              <a:gd name="connsiteX51-8143" fmla="*/ 4181340 w 8037833"/>
              <a:gd name="connsiteY51-8144" fmla="*/ 3701729 h 3784177"/>
              <a:gd name="connsiteX52-8145" fmla="*/ 4133816 w 8037833"/>
              <a:gd name="connsiteY52-8146" fmla="*/ 3690565 h 3784177"/>
              <a:gd name="connsiteX53-8147" fmla="*/ 4071732 w 8037833"/>
              <a:gd name="connsiteY53-8148" fmla="*/ 3732513 h 3784177"/>
              <a:gd name="connsiteX54-8149" fmla="*/ 4045924 w 8037833"/>
              <a:gd name="connsiteY54-8150" fmla="*/ 3739404 h 3784177"/>
              <a:gd name="connsiteX55-8151" fmla="*/ 4032171 w 8037833"/>
              <a:gd name="connsiteY55-8152" fmla="*/ 3745523 h 3784177"/>
              <a:gd name="connsiteX56-8153" fmla="*/ 4031335 w 8037833"/>
              <a:gd name="connsiteY56-8154" fmla="*/ 3747479 h 3784177"/>
              <a:gd name="connsiteX57-8155" fmla="*/ 3985774 w 8037833"/>
              <a:gd name="connsiteY57-8156" fmla="*/ 3736547 h 3784177"/>
              <a:gd name="connsiteX58-8157" fmla="*/ 3979769 w 8037833"/>
              <a:gd name="connsiteY58-8158" fmla="*/ 3738769 h 3784177"/>
              <a:gd name="connsiteX59-8159" fmla="*/ 3950014 w 8037833"/>
              <a:gd name="connsiteY59-8160" fmla="*/ 3726942 h 3784177"/>
              <a:gd name="connsiteX60-8161" fmla="*/ 3934671 w 8037833"/>
              <a:gd name="connsiteY60-8162" fmla="*/ 3723339 h 3784177"/>
              <a:gd name="connsiteX61-8163" fmla="*/ 3930274 w 8037833"/>
              <a:gd name="connsiteY61-8164" fmla="*/ 3717148 h 3784177"/>
              <a:gd name="connsiteX62-8165" fmla="*/ 3907660 w 8037833"/>
              <a:gd name="connsiteY62-8166" fmla="*/ 3714456 h 3784177"/>
              <a:gd name="connsiteX63-8167" fmla="*/ 3905087 w 8037833"/>
              <a:gd name="connsiteY63-8168" fmla="*/ 3716098 h 3784177"/>
              <a:gd name="connsiteX64-8169" fmla="*/ 3886347 w 8037833"/>
              <a:gd name="connsiteY64-8170" fmla="*/ 3706620 h 3784177"/>
              <a:gd name="connsiteX65-8171" fmla="*/ 3870533 w 8037833"/>
              <a:gd name="connsiteY65-8172" fmla="*/ 3689905 h 3784177"/>
              <a:gd name="connsiteX66-8173" fmla="*/ 3678563 w 8037833"/>
              <a:gd name="connsiteY66-8174" fmla="*/ 3694486 h 3784177"/>
              <a:gd name="connsiteX67-8175" fmla="*/ 3524121 w 8037833"/>
              <a:gd name="connsiteY67-8176" fmla="*/ 3642736 h 3784177"/>
              <a:gd name="connsiteX68-8177" fmla="*/ 3432153 w 8037833"/>
              <a:gd name="connsiteY68-8178" fmla="*/ 3667780 h 3784177"/>
              <a:gd name="connsiteX69-8179" fmla="*/ 3373519 w 8037833"/>
              <a:gd name="connsiteY69-8180" fmla="*/ 3665785 h 3784177"/>
              <a:gd name="connsiteX70-8181" fmla="*/ 3114267 w 8037833"/>
              <a:gd name="connsiteY70-8182" fmla="*/ 3638983 h 3784177"/>
              <a:gd name="connsiteX71-8183" fmla="*/ 3048270 w 8037833"/>
              <a:gd name="connsiteY71-8184" fmla="*/ 3649949 h 3784177"/>
              <a:gd name="connsiteX72-8185" fmla="*/ 2989722 w 8037833"/>
              <a:gd name="connsiteY72-8186" fmla="*/ 3623230 h 3784177"/>
              <a:gd name="connsiteX73-8187" fmla="*/ 2965734 w 8037833"/>
              <a:gd name="connsiteY73-8188" fmla="*/ 3635676 h 3784177"/>
              <a:gd name="connsiteX74-8189" fmla="*/ 2961603 w 8037833"/>
              <a:gd name="connsiteY74-8190" fmla="*/ 3638221 h 3784177"/>
              <a:gd name="connsiteX75-8191" fmla="*/ 2944959 w 8037833"/>
              <a:gd name="connsiteY75-8192" fmla="*/ 3639723 h 3784177"/>
              <a:gd name="connsiteX76-8193" fmla="*/ 2940402 w 8037833"/>
              <a:gd name="connsiteY76-8194" fmla="*/ 3651000 h 3784177"/>
              <a:gd name="connsiteX77-8195" fmla="*/ 2915449 w 8037833"/>
              <a:gd name="connsiteY77-8196" fmla="*/ 3661039 h 3784177"/>
              <a:gd name="connsiteX78-8197" fmla="*/ 2884777 w 8037833"/>
              <a:gd name="connsiteY78-8198" fmla="*/ 3660775 h 3784177"/>
              <a:gd name="connsiteX79-8199" fmla="*/ 2739034 w 8037833"/>
              <a:gd name="connsiteY79-8200" fmla="*/ 3647396 h 3784177"/>
              <a:gd name="connsiteX80-8201" fmla="*/ 2651827 w 8037833"/>
              <a:gd name="connsiteY80-8202" fmla="*/ 3646306 h 3784177"/>
              <a:gd name="connsiteX81-8203" fmla="*/ 2618680 w 8037833"/>
              <a:gd name="connsiteY81-8204" fmla="*/ 3656755 h 3784177"/>
              <a:gd name="connsiteX82-8205" fmla="*/ 2572404 w 8037833"/>
              <a:gd name="connsiteY82-8206" fmla="*/ 3664043 h 3784177"/>
              <a:gd name="connsiteX83-8207" fmla="*/ 2490721 w 8037833"/>
              <a:gd name="connsiteY83-8208" fmla="*/ 3685313 h 3784177"/>
              <a:gd name="connsiteX84-8209" fmla="*/ 2423704 w 8037833"/>
              <a:gd name="connsiteY84-8210" fmla="*/ 3658079 h 3784177"/>
              <a:gd name="connsiteX85-8211" fmla="*/ 2301172 w 8037833"/>
              <a:gd name="connsiteY85-8212" fmla="*/ 3663053 h 3784177"/>
              <a:gd name="connsiteX86-8213" fmla="*/ 2294102 w 8037833"/>
              <a:gd name="connsiteY86-8214" fmla="*/ 3671151 h 3784177"/>
              <a:gd name="connsiteX87-8215" fmla="*/ 2238966 w 8037833"/>
              <a:gd name="connsiteY87-8216" fmla="*/ 3668777 h 3784177"/>
              <a:gd name="connsiteX88-8217" fmla="*/ 2082844 w 8037833"/>
              <a:gd name="connsiteY88-8218" fmla="*/ 3631994 h 3784177"/>
              <a:gd name="connsiteX89-8219" fmla="*/ 1938480 w 8037833"/>
              <a:gd name="connsiteY89-8220" fmla="*/ 3601439 h 3784177"/>
              <a:gd name="connsiteX90-8221" fmla="*/ 1900166 w 8037833"/>
              <a:gd name="connsiteY90-8222" fmla="*/ 3609358 h 3784177"/>
              <a:gd name="connsiteX91-8223" fmla="*/ 1835976 w 8037833"/>
              <a:gd name="connsiteY91-8224" fmla="*/ 3622065 h 3784177"/>
              <a:gd name="connsiteX92-8225" fmla="*/ 1787830 w 8037833"/>
              <a:gd name="connsiteY92-8226" fmla="*/ 3633173 h 3784177"/>
              <a:gd name="connsiteX93-8227" fmla="*/ 1734224 w 8037833"/>
              <a:gd name="connsiteY93-8228" fmla="*/ 3655593 h 3784177"/>
              <a:gd name="connsiteX94-8229" fmla="*/ 1721989 w 8037833"/>
              <a:gd name="connsiteY94-8230" fmla="*/ 3627298 h 3784177"/>
              <a:gd name="connsiteX95-8231" fmla="*/ 1664576 w 8037833"/>
              <a:gd name="connsiteY95-8232" fmla="*/ 3638572 h 3784177"/>
              <a:gd name="connsiteX96-8233" fmla="*/ 1577459 w 8037833"/>
              <a:gd name="connsiteY96-8234" fmla="*/ 3658824 h 3784177"/>
              <a:gd name="connsiteX97-8235" fmla="*/ 1527269 w 8037833"/>
              <a:gd name="connsiteY97-8236" fmla="*/ 3663088 h 3784177"/>
              <a:gd name="connsiteX98-8237" fmla="*/ 1390118 w 8037833"/>
              <a:gd name="connsiteY98-8238" fmla="*/ 3682789 h 3784177"/>
              <a:gd name="connsiteX99-8239" fmla="*/ 1252698 w 8037833"/>
              <a:gd name="connsiteY99-8240" fmla="*/ 3708662 h 3784177"/>
              <a:gd name="connsiteX100-8241" fmla="*/ 1171039 w 8037833"/>
              <a:gd name="connsiteY100-8242" fmla="*/ 3758642 h 3784177"/>
              <a:gd name="connsiteX101-8243" fmla="*/ 1058106 w 8037833"/>
              <a:gd name="connsiteY101-8244" fmla="*/ 3776166 h 3784177"/>
              <a:gd name="connsiteX102-8245" fmla="*/ 1039167 w 8037833"/>
              <a:gd name="connsiteY102-8246" fmla="*/ 3784177 h 3784177"/>
              <a:gd name="connsiteX103-8247" fmla="*/ 1012958 w 8037833"/>
              <a:gd name="connsiteY103-8248" fmla="*/ 3779206 h 3784177"/>
              <a:gd name="connsiteX104-8249" fmla="*/ 907906 w 8037833"/>
              <a:gd name="connsiteY104-8250" fmla="*/ 3757678 h 3784177"/>
              <a:gd name="connsiteX105-8251" fmla="*/ 825226 w 8037833"/>
              <a:gd name="connsiteY105-8252" fmla="*/ 3726369 h 3784177"/>
              <a:gd name="connsiteX106-8253" fmla="*/ 722264 w 8037833"/>
              <a:gd name="connsiteY106-8254" fmla="*/ 3747612 h 3784177"/>
              <a:gd name="connsiteX107-8255" fmla="*/ 659460 w 8037833"/>
              <a:gd name="connsiteY107-8256" fmla="*/ 3740429 h 3784177"/>
              <a:gd name="connsiteX108-8257" fmla="*/ 556552 w 8037833"/>
              <a:gd name="connsiteY108-8258" fmla="*/ 3739124 h 3784177"/>
              <a:gd name="connsiteX109-8259" fmla="*/ 445444 w 8037833"/>
              <a:gd name="connsiteY109-8260" fmla="*/ 3764831 h 3784177"/>
              <a:gd name="connsiteX110-8261" fmla="*/ 393295 w 8037833"/>
              <a:gd name="connsiteY110-8262" fmla="*/ 3753097 h 3784177"/>
              <a:gd name="connsiteX111-8263" fmla="*/ 339711 w 8037833"/>
              <a:gd name="connsiteY111-8264" fmla="*/ 3718242 h 3784177"/>
              <a:gd name="connsiteX112-8265" fmla="*/ 222239 w 8037833"/>
              <a:gd name="connsiteY112-8266" fmla="*/ 3672335 h 3784177"/>
              <a:gd name="connsiteX113-8267" fmla="*/ 163578 w 8037833"/>
              <a:gd name="connsiteY113-8268" fmla="*/ 3656292 h 3784177"/>
              <a:gd name="connsiteX114-8269" fmla="*/ 72220 w 8037833"/>
              <a:gd name="connsiteY114-8270" fmla="*/ 3645272 h 3784177"/>
              <a:gd name="connsiteX115-8271" fmla="*/ 44395 w 8037833"/>
              <a:gd name="connsiteY115-8272" fmla="*/ 3639455 h 3784177"/>
              <a:gd name="connsiteX116-8273" fmla="*/ 1962 w 8037833"/>
              <a:gd name="connsiteY116-8274" fmla="*/ 3635948 h 3784177"/>
              <a:gd name="connsiteX117-8275" fmla="*/ 0 w 8037833"/>
              <a:gd name="connsiteY117-8276" fmla="*/ 3635261 h 3784177"/>
              <a:gd name="connsiteX118-8277" fmla="*/ 0 w 8037833"/>
              <a:gd name="connsiteY118-8278" fmla="*/ 12763 h 3784177"/>
              <a:gd name="connsiteX0-8279" fmla="*/ 0 w 8037833"/>
              <a:gd name="connsiteY0-8280" fmla="*/ 12763 h 3784177"/>
              <a:gd name="connsiteX1-8281" fmla="*/ 8037833 w 8037833"/>
              <a:gd name="connsiteY1-8282" fmla="*/ 0 h 3784177"/>
              <a:gd name="connsiteX2-8283" fmla="*/ 8037833 w 8037833"/>
              <a:gd name="connsiteY2-8284" fmla="*/ 3123098 h 3784177"/>
              <a:gd name="connsiteX3-8285" fmla="*/ 8034343 w 8037833"/>
              <a:gd name="connsiteY3-8286" fmla="*/ 3122573 h 3784177"/>
              <a:gd name="connsiteX4-8287" fmla="*/ 7877229 w 8037833"/>
              <a:gd name="connsiteY4-8288" fmla="*/ 3143819 h 3784177"/>
              <a:gd name="connsiteX5-8289" fmla="*/ 7752740 w 8037833"/>
              <a:gd name="connsiteY5-8290" fmla="*/ 3181149 h 3784177"/>
              <a:gd name="connsiteX6-8291" fmla="*/ 7588760 w 8037833"/>
              <a:gd name="connsiteY6-8292" fmla="*/ 3183782 h 3784177"/>
              <a:gd name="connsiteX7-8293" fmla="*/ 7351256 w 8037833"/>
              <a:gd name="connsiteY7-8294" fmla="*/ 3276296 h 3784177"/>
              <a:gd name="connsiteX8-8295" fmla="*/ 7241630 w 8037833"/>
              <a:gd name="connsiteY8-8296" fmla="*/ 3258619 h 3784177"/>
              <a:gd name="connsiteX9-8297" fmla="*/ 7197338 w 8037833"/>
              <a:gd name="connsiteY9-8298" fmla="*/ 3224751 h 3784177"/>
              <a:gd name="connsiteX10-8299" fmla="*/ 7180777 w 8037833"/>
              <a:gd name="connsiteY10-8300" fmla="*/ 3222826 h 3784177"/>
              <a:gd name="connsiteX11-8301" fmla="*/ 7146896 w 8037833"/>
              <a:gd name="connsiteY11-8302" fmla="*/ 3256975 h 3784177"/>
              <a:gd name="connsiteX12-8303" fmla="*/ 7101771 w 8037833"/>
              <a:gd name="connsiteY12-8304" fmla="*/ 3257015 h 3784177"/>
              <a:gd name="connsiteX13-8305" fmla="*/ 7047844 w 8037833"/>
              <a:gd name="connsiteY13-8306" fmla="*/ 3303791 h 3784177"/>
              <a:gd name="connsiteX14-8307" fmla="*/ 6912506 w 8037833"/>
              <a:gd name="connsiteY14-8308" fmla="*/ 3361478 h 3784177"/>
              <a:gd name="connsiteX15-8309" fmla="*/ 6819463 w 8037833"/>
              <a:gd name="connsiteY15-8310" fmla="*/ 3368624 h 3784177"/>
              <a:gd name="connsiteX16-8311" fmla="*/ 6797198 w 8037833"/>
              <a:gd name="connsiteY16-8312" fmla="*/ 3378256 h 3784177"/>
              <a:gd name="connsiteX17-8313" fmla="*/ 6687784 w 8037833"/>
              <a:gd name="connsiteY17-8314" fmla="*/ 3376132 h 3784177"/>
              <a:gd name="connsiteX18-8315" fmla="*/ 6566539 w 8037833"/>
              <a:gd name="connsiteY18-8316" fmla="*/ 3382500 h 3784177"/>
              <a:gd name="connsiteX19-8317" fmla="*/ 6352283 w 8037833"/>
              <a:gd name="connsiteY19-8318" fmla="*/ 3374762 h 3784177"/>
              <a:gd name="connsiteX20-8319" fmla="*/ 6111718 w 8037833"/>
              <a:gd name="connsiteY20-8320" fmla="*/ 3357536 h 3784177"/>
              <a:gd name="connsiteX21-8321" fmla="*/ 6022263 w 8037833"/>
              <a:gd name="connsiteY21-8322" fmla="*/ 3359057 h 3784177"/>
              <a:gd name="connsiteX22-8323" fmla="*/ 5891274 w 8037833"/>
              <a:gd name="connsiteY22-8324" fmla="*/ 3397681 h 3784177"/>
              <a:gd name="connsiteX23-8325" fmla="*/ 5835383 w 8037833"/>
              <a:gd name="connsiteY23-8326" fmla="*/ 3377529 h 3784177"/>
              <a:gd name="connsiteX24-8327" fmla="*/ 5746050 w 8037833"/>
              <a:gd name="connsiteY24-8328" fmla="*/ 3426142 h 3784177"/>
              <a:gd name="connsiteX25-8329" fmla="*/ 5613670 w 8037833"/>
              <a:gd name="connsiteY25-8330" fmla="*/ 3428671 h 3784177"/>
              <a:gd name="connsiteX26-8331" fmla="*/ 5535334 w 8037833"/>
              <a:gd name="connsiteY26-8332" fmla="*/ 3437044 h 3784177"/>
              <a:gd name="connsiteX27-8333" fmla="*/ 5506940 w 8037833"/>
              <a:gd name="connsiteY27-8334" fmla="*/ 3450999 h 3784177"/>
              <a:gd name="connsiteX28-8335" fmla="*/ 5466372 w 8037833"/>
              <a:gd name="connsiteY28-8336" fmla="*/ 3463245 h 3784177"/>
              <a:gd name="connsiteX29-8337" fmla="*/ 5395833 w 8037833"/>
              <a:gd name="connsiteY29-8338" fmla="*/ 3493194 h 3784177"/>
              <a:gd name="connsiteX30-8339" fmla="*/ 5305325 w 8037833"/>
              <a:gd name="connsiteY30-8340" fmla="*/ 3505200 h 3784177"/>
              <a:gd name="connsiteX31-8341" fmla="*/ 5223043 w 8037833"/>
              <a:gd name="connsiteY31-8342" fmla="*/ 3491664 h 3784177"/>
              <a:gd name="connsiteX32-8343" fmla="*/ 5217733 w 8037833"/>
              <a:gd name="connsiteY32-8344" fmla="*/ 3500463 h 3784177"/>
              <a:gd name="connsiteX33-8345" fmla="*/ 5167992 w 8037833"/>
              <a:gd name="connsiteY33-8346" fmla="*/ 3504085 h 3784177"/>
              <a:gd name="connsiteX34-8347" fmla="*/ 4987020 w 8037833"/>
              <a:gd name="connsiteY34-8348" fmla="*/ 3461263 h 3784177"/>
              <a:gd name="connsiteX35-8349" fmla="*/ 4890003 w 8037833"/>
              <a:gd name="connsiteY35-8350" fmla="*/ 3469874 h 3784177"/>
              <a:gd name="connsiteX36-8351" fmla="*/ 4856654 w 8037833"/>
              <a:gd name="connsiteY36-8352" fmla="*/ 3481880 h 3784177"/>
              <a:gd name="connsiteX37-8353" fmla="*/ 4800711 w 8037833"/>
              <a:gd name="connsiteY37-8354" fmla="*/ 3501441 h 3784177"/>
              <a:gd name="connsiteX38-8355" fmla="*/ 4761569 w 8037833"/>
              <a:gd name="connsiteY38-8356" fmla="*/ 3538103 h 3784177"/>
              <a:gd name="connsiteX39-8357" fmla="*/ 4713734 w 8037833"/>
              <a:gd name="connsiteY39-8358" fmla="*/ 3545724 h 3784177"/>
              <a:gd name="connsiteX40-8359" fmla="*/ 4699169 w 8037833"/>
              <a:gd name="connsiteY40-8360" fmla="*/ 3518988 h 3784177"/>
              <a:gd name="connsiteX41-8361" fmla="*/ 4649120 w 8037833"/>
              <a:gd name="connsiteY41-8362" fmla="*/ 3536392 h 3784177"/>
              <a:gd name="connsiteX42-8363" fmla="*/ 4573578 w 8037833"/>
              <a:gd name="connsiteY42-8364" fmla="*/ 3565923 h 3784177"/>
              <a:gd name="connsiteX43-8365" fmla="*/ 4529117 w 8037833"/>
              <a:gd name="connsiteY43-8366" fmla="*/ 3575592 h 3784177"/>
              <a:gd name="connsiteX44-8367" fmla="*/ 4408641 w 8037833"/>
              <a:gd name="connsiteY44-8368" fmla="*/ 3610000 h 3784177"/>
              <a:gd name="connsiteX45-8369" fmla="*/ 4356402 w 8037833"/>
              <a:gd name="connsiteY45-8370" fmla="*/ 3642792 h 3784177"/>
              <a:gd name="connsiteX46-8371" fmla="*/ 4270245 w 8037833"/>
              <a:gd name="connsiteY46-8372" fmla="*/ 3665789 h 3784177"/>
              <a:gd name="connsiteX47-8373" fmla="*/ 4208725 w 8037833"/>
              <a:gd name="connsiteY47-8374" fmla="*/ 3704841 h 3784177"/>
              <a:gd name="connsiteX48-8375" fmla="*/ 4201632 w 8037833"/>
              <a:gd name="connsiteY48-8376" fmla="*/ 3702602 h 3784177"/>
              <a:gd name="connsiteX49-8377" fmla="*/ 4191289 w 8037833"/>
              <a:gd name="connsiteY49-8378" fmla="*/ 3702380 h 3784177"/>
              <a:gd name="connsiteX50-8379" fmla="*/ 4191039 w 8037833"/>
              <a:gd name="connsiteY50-8380" fmla="*/ 3702831 h 3784177"/>
              <a:gd name="connsiteX51-8381" fmla="*/ 4181340 w 8037833"/>
              <a:gd name="connsiteY51-8382" fmla="*/ 3701729 h 3784177"/>
              <a:gd name="connsiteX52-8383" fmla="*/ 4133816 w 8037833"/>
              <a:gd name="connsiteY52-8384" fmla="*/ 3690565 h 3784177"/>
              <a:gd name="connsiteX53-8385" fmla="*/ 4071732 w 8037833"/>
              <a:gd name="connsiteY53-8386" fmla="*/ 3732513 h 3784177"/>
              <a:gd name="connsiteX54-8387" fmla="*/ 4045924 w 8037833"/>
              <a:gd name="connsiteY54-8388" fmla="*/ 3739404 h 3784177"/>
              <a:gd name="connsiteX55-8389" fmla="*/ 4032171 w 8037833"/>
              <a:gd name="connsiteY55-8390" fmla="*/ 3745523 h 3784177"/>
              <a:gd name="connsiteX56-8391" fmla="*/ 4031335 w 8037833"/>
              <a:gd name="connsiteY56-8392" fmla="*/ 3747479 h 3784177"/>
              <a:gd name="connsiteX57-8393" fmla="*/ 3985774 w 8037833"/>
              <a:gd name="connsiteY57-8394" fmla="*/ 3736547 h 3784177"/>
              <a:gd name="connsiteX58-8395" fmla="*/ 3979769 w 8037833"/>
              <a:gd name="connsiteY58-8396" fmla="*/ 3738769 h 3784177"/>
              <a:gd name="connsiteX59-8397" fmla="*/ 3950014 w 8037833"/>
              <a:gd name="connsiteY59-8398" fmla="*/ 3726942 h 3784177"/>
              <a:gd name="connsiteX60-8399" fmla="*/ 3934671 w 8037833"/>
              <a:gd name="connsiteY60-8400" fmla="*/ 3723339 h 3784177"/>
              <a:gd name="connsiteX61-8401" fmla="*/ 3930274 w 8037833"/>
              <a:gd name="connsiteY61-8402" fmla="*/ 3717148 h 3784177"/>
              <a:gd name="connsiteX62-8403" fmla="*/ 3907660 w 8037833"/>
              <a:gd name="connsiteY62-8404" fmla="*/ 3714456 h 3784177"/>
              <a:gd name="connsiteX63-8405" fmla="*/ 3905087 w 8037833"/>
              <a:gd name="connsiteY63-8406" fmla="*/ 3716098 h 3784177"/>
              <a:gd name="connsiteX64-8407" fmla="*/ 3886347 w 8037833"/>
              <a:gd name="connsiteY64-8408" fmla="*/ 3706620 h 3784177"/>
              <a:gd name="connsiteX65-8409" fmla="*/ 3870533 w 8037833"/>
              <a:gd name="connsiteY65-8410" fmla="*/ 3689905 h 3784177"/>
              <a:gd name="connsiteX66-8411" fmla="*/ 3678563 w 8037833"/>
              <a:gd name="connsiteY66-8412" fmla="*/ 3694486 h 3784177"/>
              <a:gd name="connsiteX67-8413" fmla="*/ 3524121 w 8037833"/>
              <a:gd name="connsiteY67-8414" fmla="*/ 3642736 h 3784177"/>
              <a:gd name="connsiteX68-8415" fmla="*/ 3432153 w 8037833"/>
              <a:gd name="connsiteY68-8416" fmla="*/ 3667780 h 3784177"/>
              <a:gd name="connsiteX69-8417" fmla="*/ 3373519 w 8037833"/>
              <a:gd name="connsiteY69-8418" fmla="*/ 3665785 h 3784177"/>
              <a:gd name="connsiteX70-8419" fmla="*/ 3114267 w 8037833"/>
              <a:gd name="connsiteY70-8420" fmla="*/ 3638983 h 3784177"/>
              <a:gd name="connsiteX71-8421" fmla="*/ 3048270 w 8037833"/>
              <a:gd name="connsiteY71-8422" fmla="*/ 3649949 h 3784177"/>
              <a:gd name="connsiteX72-8423" fmla="*/ 2989722 w 8037833"/>
              <a:gd name="connsiteY72-8424" fmla="*/ 3623230 h 3784177"/>
              <a:gd name="connsiteX73-8425" fmla="*/ 2965734 w 8037833"/>
              <a:gd name="connsiteY73-8426" fmla="*/ 3635676 h 3784177"/>
              <a:gd name="connsiteX74-8427" fmla="*/ 2961603 w 8037833"/>
              <a:gd name="connsiteY74-8428" fmla="*/ 3638221 h 3784177"/>
              <a:gd name="connsiteX75-8429" fmla="*/ 2944959 w 8037833"/>
              <a:gd name="connsiteY75-8430" fmla="*/ 3639723 h 3784177"/>
              <a:gd name="connsiteX76-8431" fmla="*/ 2940402 w 8037833"/>
              <a:gd name="connsiteY76-8432" fmla="*/ 3651000 h 3784177"/>
              <a:gd name="connsiteX77-8433" fmla="*/ 2915449 w 8037833"/>
              <a:gd name="connsiteY77-8434" fmla="*/ 3661039 h 3784177"/>
              <a:gd name="connsiteX78-8435" fmla="*/ 2884777 w 8037833"/>
              <a:gd name="connsiteY78-8436" fmla="*/ 3660775 h 3784177"/>
              <a:gd name="connsiteX79-8437" fmla="*/ 2739034 w 8037833"/>
              <a:gd name="connsiteY79-8438" fmla="*/ 3647396 h 3784177"/>
              <a:gd name="connsiteX80-8439" fmla="*/ 2651827 w 8037833"/>
              <a:gd name="connsiteY80-8440" fmla="*/ 3646306 h 3784177"/>
              <a:gd name="connsiteX81-8441" fmla="*/ 2618680 w 8037833"/>
              <a:gd name="connsiteY81-8442" fmla="*/ 3656755 h 3784177"/>
              <a:gd name="connsiteX82-8443" fmla="*/ 2572404 w 8037833"/>
              <a:gd name="connsiteY82-8444" fmla="*/ 3664043 h 3784177"/>
              <a:gd name="connsiteX83-8445" fmla="*/ 2490721 w 8037833"/>
              <a:gd name="connsiteY83-8446" fmla="*/ 3685313 h 3784177"/>
              <a:gd name="connsiteX84-8447" fmla="*/ 2423704 w 8037833"/>
              <a:gd name="connsiteY84-8448" fmla="*/ 3658079 h 3784177"/>
              <a:gd name="connsiteX85-8449" fmla="*/ 2301172 w 8037833"/>
              <a:gd name="connsiteY85-8450" fmla="*/ 3663053 h 3784177"/>
              <a:gd name="connsiteX86-8451" fmla="*/ 2294102 w 8037833"/>
              <a:gd name="connsiteY86-8452" fmla="*/ 3671151 h 3784177"/>
              <a:gd name="connsiteX87-8453" fmla="*/ 2238966 w 8037833"/>
              <a:gd name="connsiteY87-8454" fmla="*/ 3668777 h 3784177"/>
              <a:gd name="connsiteX88-8455" fmla="*/ 2082844 w 8037833"/>
              <a:gd name="connsiteY88-8456" fmla="*/ 3631994 h 3784177"/>
              <a:gd name="connsiteX89-8457" fmla="*/ 1938480 w 8037833"/>
              <a:gd name="connsiteY89-8458" fmla="*/ 3601439 h 3784177"/>
              <a:gd name="connsiteX90-8459" fmla="*/ 1900166 w 8037833"/>
              <a:gd name="connsiteY90-8460" fmla="*/ 3609358 h 3784177"/>
              <a:gd name="connsiteX91-8461" fmla="*/ 1835976 w 8037833"/>
              <a:gd name="connsiteY91-8462" fmla="*/ 3622065 h 3784177"/>
              <a:gd name="connsiteX92-8463" fmla="*/ 1787830 w 8037833"/>
              <a:gd name="connsiteY92-8464" fmla="*/ 3633173 h 3784177"/>
              <a:gd name="connsiteX93-8465" fmla="*/ 1734224 w 8037833"/>
              <a:gd name="connsiteY93-8466" fmla="*/ 3655593 h 3784177"/>
              <a:gd name="connsiteX94-8467" fmla="*/ 1721989 w 8037833"/>
              <a:gd name="connsiteY94-8468" fmla="*/ 3627298 h 3784177"/>
              <a:gd name="connsiteX95-8469" fmla="*/ 1664576 w 8037833"/>
              <a:gd name="connsiteY95-8470" fmla="*/ 3638572 h 3784177"/>
              <a:gd name="connsiteX96-8471" fmla="*/ 1577459 w 8037833"/>
              <a:gd name="connsiteY96-8472" fmla="*/ 3658824 h 3784177"/>
              <a:gd name="connsiteX97-8473" fmla="*/ 1527269 w 8037833"/>
              <a:gd name="connsiteY97-8474" fmla="*/ 3663088 h 3784177"/>
              <a:gd name="connsiteX98-8475" fmla="*/ 1390118 w 8037833"/>
              <a:gd name="connsiteY98-8476" fmla="*/ 3682789 h 3784177"/>
              <a:gd name="connsiteX99-8477" fmla="*/ 1252698 w 8037833"/>
              <a:gd name="connsiteY99-8478" fmla="*/ 3708662 h 3784177"/>
              <a:gd name="connsiteX100-8479" fmla="*/ 1171039 w 8037833"/>
              <a:gd name="connsiteY100-8480" fmla="*/ 3758642 h 3784177"/>
              <a:gd name="connsiteX101-8481" fmla="*/ 1058106 w 8037833"/>
              <a:gd name="connsiteY101-8482" fmla="*/ 3776166 h 3784177"/>
              <a:gd name="connsiteX102-8483" fmla="*/ 1039167 w 8037833"/>
              <a:gd name="connsiteY102-8484" fmla="*/ 3784177 h 3784177"/>
              <a:gd name="connsiteX103-8485" fmla="*/ 1012958 w 8037833"/>
              <a:gd name="connsiteY103-8486" fmla="*/ 3779206 h 3784177"/>
              <a:gd name="connsiteX104-8487" fmla="*/ 907906 w 8037833"/>
              <a:gd name="connsiteY104-8488" fmla="*/ 3757678 h 3784177"/>
              <a:gd name="connsiteX105-8489" fmla="*/ 825226 w 8037833"/>
              <a:gd name="connsiteY105-8490" fmla="*/ 3726369 h 3784177"/>
              <a:gd name="connsiteX106-8491" fmla="*/ 722264 w 8037833"/>
              <a:gd name="connsiteY106-8492" fmla="*/ 3747612 h 3784177"/>
              <a:gd name="connsiteX107-8493" fmla="*/ 659460 w 8037833"/>
              <a:gd name="connsiteY107-8494" fmla="*/ 3740429 h 3784177"/>
              <a:gd name="connsiteX108-8495" fmla="*/ 556552 w 8037833"/>
              <a:gd name="connsiteY108-8496" fmla="*/ 3739124 h 3784177"/>
              <a:gd name="connsiteX109-8497" fmla="*/ 445444 w 8037833"/>
              <a:gd name="connsiteY109-8498" fmla="*/ 3764831 h 3784177"/>
              <a:gd name="connsiteX110-8499" fmla="*/ 393295 w 8037833"/>
              <a:gd name="connsiteY110-8500" fmla="*/ 3753097 h 3784177"/>
              <a:gd name="connsiteX111-8501" fmla="*/ 339711 w 8037833"/>
              <a:gd name="connsiteY111-8502" fmla="*/ 3718242 h 3784177"/>
              <a:gd name="connsiteX112-8503" fmla="*/ 222239 w 8037833"/>
              <a:gd name="connsiteY112-8504" fmla="*/ 3672335 h 3784177"/>
              <a:gd name="connsiteX113-8505" fmla="*/ 163578 w 8037833"/>
              <a:gd name="connsiteY113-8506" fmla="*/ 3656292 h 3784177"/>
              <a:gd name="connsiteX114-8507" fmla="*/ 72220 w 8037833"/>
              <a:gd name="connsiteY114-8508" fmla="*/ 3645272 h 3784177"/>
              <a:gd name="connsiteX115-8509" fmla="*/ 44395 w 8037833"/>
              <a:gd name="connsiteY115-8510" fmla="*/ 3639455 h 3784177"/>
              <a:gd name="connsiteX116-8511" fmla="*/ 1962 w 8037833"/>
              <a:gd name="connsiteY116-8512" fmla="*/ 3635948 h 3784177"/>
              <a:gd name="connsiteX117-8513" fmla="*/ 0 w 8037833"/>
              <a:gd name="connsiteY117-8514" fmla="*/ 3635261 h 3784177"/>
              <a:gd name="connsiteX118-8515" fmla="*/ 0 w 8037833"/>
              <a:gd name="connsiteY118-8516" fmla="*/ 12763 h 3784177"/>
              <a:gd name="connsiteX0-8517" fmla="*/ 0 w 8037833"/>
              <a:gd name="connsiteY0-8518" fmla="*/ 12763 h 3784177"/>
              <a:gd name="connsiteX1-8519" fmla="*/ 8037833 w 8037833"/>
              <a:gd name="connsiteY1-8520" fmla="*/ 0 h 3784177"/>
              <a:gd name="connsiteX2-8521" fmla="*/ 8037833 w 8037833"/>
              <a:gd name="connsiteY2-8522" fmla="*/ 3123098 h 3784177"/>
              <a:gd name="connsiteX3-8523" fmla="*/ 8034343 w 8037833"/>
              <a:gd name="connsiteY3-8524" fmla="*/ 3122573 h 3784177"/>
              <a:gd name="connsiteX4-8525" fmla="*/ 7877229 w 8037833"/>
              <a:gd name="connsiteY4-8526" fmla="*/ 3143819 h 3784177"/>
              <a:gd name="connsiteX5-8527" fmla="*/ 7752740 w 8037833"/>
              <a:gd name="connsiteY5-8528" fmla="*/ 3181149 h 3784177"/>
              <a:gd name="connsiteX6-8529" fmla="*/ 7588760 w 8037833"/>
              <a:gd name="connsiteY6-8530" fmla="*/ 3183782 h 3784177"/>
              <a:gd name="connsiteX7-8531" fmla="*/ 7351256 w 8037833"/>
              <a:gd name="connsiteY7-8532" fmla="*/ 3276296 h 3784177"/>
              <a:gd name="connsiteX8-8533" fmla="*/ 7241630 w 8037833"/>
              <a:gd name="connsiteY8-8534" fmla="*/ 3258619 h 3784177"/>
              <a:gd name="connsiteX9-8535" fmla="*/ 7197338 w 8037833"/>
              <a:gd name="connsiteY9-8536" fmla="*/ 3224751 h 3784177"/>
              <a:gd name="connsiteX10-8537" fmla="*/ 7180777 w 8037833"/>
              <a:gd name="connsiteY10-8538" fmla="*/ 3222826 h 3784177"/>
              <a:gd name="connsiteX11-8539" fmla="*/ 7146896 w 8037833"/>
              <a:gd name="connsiteY11-8540" fmla="*/ 3256975 h 3784177"/>
              <a:gd name="connsiteX12-8541" fmla="*/ 7101771 w 8037833"/>
              <a:gd name="connsiteY12-8542" fmla="*/ 3257015 h 3784177"/>
              <a:gd name="connsiteX13-8543" fmla="*/ 7047844 w 8037833"/>
              <a:gd name="connsiteY13-8544" fmla="*/ 3303791 h 3784177"/>
              <a:gd name="connsiteX14-8545" fmla="*/ 6912506 w 8037833"/>
              <a:gd name="connsiteY14-8546" fmla="*/ 3361478 h 3784177"/>
              <a:gd name="connsiteX15-8547" fmla="*/ 6819463 w 8037833"/>
              <a:gd name="connsiteY15-8548" fmla="*/ 3368624 h 3784177"/>
              <a:gd name="connsiteX16-8549" fmla="*/ 6797198 w 8037833"/>
              <a:gd name="connsiteY16-8550" fmla="*/ 3378256 h 3784177"/>
              <a:gd name="connsiteX17-8551" fmla="*/ 6687784 w 8037833"/>
              <a:gd name="connsiteY17-8552" fmla="*/ 3376132 h 3784177"/>
              <a:gd name="connsiteX18-8553" fmla="*/ 6566539 w 8037833"/>
              <a:gd name="connsiteY18-8554" fmla="*/ 3382500 h 3784177"/>
              <a:gd name="connsiteX19-8555" fmla="*/ 6352283 w 8037833"/>
              <a:gd name="connsiteY19-8556" fmla="*/ 3374762 h 3784177"/>
              <a:gd name="connsiteX20-8557" fmla="*/ 6111718 w 8037833"/>
              <a:gd name="connsiteY20-8558" fmla="*/ 3357536 h 3784177"/>
              <a:gd name="connsiteX21-8559" fmla="*/ 6022263 w 8037833"/>
              <a:gd name="connsiteY21-8560" fmla="*/ 3359057 h 3784177"/>
              <a:gd name="connsiteX22-8561" fmla="*/ 5891274 w 8037833"/>
              <a:gd name="connsiteY22-8562" fmla="*/ 3397681 h 3784177"/>
              <a:gd name="connsiteX23-8563" fmla="*/ 5835383 w 8037833"/>
              <a:gd name="connsiteY23-8564" fmla="*/ 3377529 h 3784177"/>
              <a:gd name="connsiteX24-8565" fmla="*/ 5746050 w 8037833"/>
              <a:gd name="connsiteY24-8566" fmla="*/ 3426142 h 3784177"/>
              <a:gd name="connsiteX25-8567" fmla="*/ 5613670 w 8037833"/>
              <a:gd name="connsiteY25-8568" fmla="*/ 3428671 h 3784177"/>
              <a:gd name="connsiteX26-8569" fmla="*/ 5535334 w 8037833"/>
              <a:gd name="connsiteY26-8570" fmla="*/ 3437044 h 3784177"/>
              <a:gd name="connsiteX27-8571" fmla="*/ 5506940 w 8037833"/>
              <a:gd name="connsiteY27-8572" fmla="*/ 3450999 h 3784177"/>
              <a:gd name="connsiteX28-8573" fmla="*/ 5466372 w 8037833"/>
              <a:gd name="connsiteY28-8574" fmla="*/ 3463245 h 3784177"/>
              <a:gd name="connsiteX29-8575" fmla="*/ 5395833 w 8037833"/>
              <a:gd name="connsiteY29-8576" fmla="*/ 3493194 h 3784177"/>
              <a:gd name="connsiteX30-8577" fmla="*/ 5305325 w 8037833"/>
              <a:gd name="connsiteY30-8578" fmla="*/ 3505200 h 3784177"/>
              <a:gd name="connsiteX31-8579" fmla="*/ 5223043 w 8037833"/>
              <a:gd name="connsiteY31-8580" fmla="*/ 3491664 h 3784177"/>
              <a:gd name="connsiteX32-8581" fmla="*/ 5217733 w 8037833"/>
              <a:gd name="connsiteY32-8582" fmla="*/ 3500463 h 3784177"/>
              <a:gd name="connsiteX33-8583" fmla="*/ 5167992 w 8037833"/>
              <a:gd name="connsiteY33-8584" fmla="*/ 3504085 h 3784177"/>
              <a:gd name="connsiteX34-8585" fmla="*/ 4987020 w 8037833"/>
              <a:gd name="connsiteY34-8586" fmla="*/ 3461263 h 3784177"/>
              <a:gd name="connsiteX35-8587" fmla="*/ 4890003 w 8037833"/>
              <a:gd name="connsiteY35-8588" fmla="*/ 3469874 h 3784177"/>
              <a:gd name="connsiteX36-8589" fmla="*/ 4856654 w 8037833"/>
              <a:gd name="connsiteY36-8590" fmla="*/ 3481880 h 3784177"/>
              <a:gd name="connsiteX37-8591" fmla="*/ 4800711 w 8037833"/>
              <a:gd name="connsiteY37-8592" fmla="*/ 3501441 h 3784177"/>
              <a:gd name="connsiteX38-8593" fmla="*/ 4761569 w 8037833"/>
              <a:gd name="connsiteY38-8594" fmla="*/ 3538103 h 3784177"/>
              <a:gd name="connsiteX39-8595" fmla="*/ 4713734 w 8037833"/>
              <a:gd name="connsiteY39-8596" fmla="*/ 3545724 h 3784177"/>
              <a:gd name="connsiteX40-8597" fmla="*/ 4699169 w 8037833"/>
              <a:gd name="connsiteY40-8598" fmla="*/ 3518988 h 3784177"/>
              <a:gd name="connsiteX41-8599" fmla="*/ 4649120 w 8037833"/>
              <a:gd name="connsiteY41-8600" fmla="*/ 3536392 h 3784177"/>
              <a:gd name="connsiteX42-8601" fmla="*/ 4573578 w 8037833"/>
              <a:gd name="connsiteY42-8602" fmla="*/ 3565923 h 3784177"/>
              <a:gd name="connsiteX43-8603" fmla="*/ 4529117 w 8037833"/>
              <a:gd name="connsiteY43-8604" fmla="*/ 3575592 h 3784177"/>
              <a:gd name="connsiteX44-8605" fmla="*/ 4408641 w 8037833"/>
              <a:gd name="connsiteY44-8606" fmla="*/ 3610000 h 3784177"/>
              <a:gd name="connsiteX45-8607" fmla="*/ 4356402 w 8037833"/>
              <a:gd name="connsiteY45-8608" fmla="*/ 3642792 h 3784177"/>
              <a:gd name="connsiteX46-8609" fmla="*/ 4270245 w 8037833"/>
              <a:gd name="connsiteY46-8610" fmla="*/ 3665789 h 3784177"/>
              <a:gd name="connsiteX47-8611" fmla="*/ 4208725 w 8037833"/>
              <a:gd name="connsiteY47-8612" fmla="*/ 3704841 h 3784177"/>
              <a:gd name="connsiteX48-8613" fmla="*/ 4201632 w 8037833"/>
              <a:gd name="connsiteY48-8614" fmla="*/ 3702602 h 3784177"/>
              <a:gd name="connsiteX49-8615" fmla="*/ 4191289 w 8037833"/>
              <a:gd name="connsiteY49-8616" fmla="*/ 3702380 h 3784177"/>
              <a:gd name="connsiteX50-8617" fmla="*/ 4191039 w 8037833"/>
              <a:gd name="connsiteY50-8618" fmla="*/ 3702831 h 3784177"/>
              <a:gd name="connsiteX51-8619" fmla="*/ 4181340 w 8037833"/>
              <a:gd name="connsiteY51-8620" fmla="*/ 3701729 h 3784177"/>
              <a:gd name="connsiteX52-8621" fmla="*/ 4133816 w 8037833"/>
              <a:gd name="connsiteY52-8622" fmla="*/ 3690565 h 3784177"/>
              <a:gd name="connsiteX53-8623" fmla="*/ 4071732 w 8037833"/>
              <a:gd name="connsiteY53-8624" fmla="*/ 3732513 h 3784177"/>
              <a:gd name="connsiteX54-8625" fmla="*/ 4045924 w 8037833"/>
              <a:gd name="connsiteY54-8626" fmla="*/ 3739404 h 3784177"/>
              <a:gd name="connsiteX55-8627" fmla="*/ 4032171 w 8037833"/>
              <a:gd name="connsiteY55-8628" fmla="*/ 3745523 h 3784177"/>
              <a:gd name="connsiteX56-8629" fmla="*/ 4031335 w 8037833"/>
              <a:gd name="connsiteY56-8630" fmla="*/ 3747479 h 3784177"/>
              <a:gd name="connsiteX57-8631" fmla="*/ 3985774 w 8037833"/>
              <a:gd name="connsiteY57-8632" fmla="*/ 3736547 h 3784177"/>
              <a:gd name="connsiteX58-8633" fmla="*/ 3979769 w 8037833"/>
              <a:gd name="connsiteY58-8634" fmla="*/ 3738769 h 3784177"/>
              <a:gd name="connsiteX59-8635" fmla="*/ 3950014 w 8037833"/>
              <a:gd name="connsiteY59-8636" fmla="*/ 3726942 h 3784177"/>
              <a:gd name="connsiteX60-8637" fmla="*/ 3934671 w 8037833"/>
              <a:gd name="connsiteY60-8638" fmla="*/ 3723339 h 3784177"/>
              <a:gd name="connsiteX61-8639" fmla="*/ 3930274 w 8037833"/>
              <a:gd name="connsiteY61-8640" fmla="*/ 3717148 h 3784177"/>
              <a:gd name="connsiteX62-8641" fmla="*/ 3907660 w 8037833"/>
              <a:gd name="connsiteY62-8642" fmla="*/ 3714456 h 3784177"/>
              <a:gd name="connsiteX63-8643" fmla="*/ 3905087 w 8037833"/>
              <a:gd name="connsiteY63-8644" fmla="*/ 3716098 h 3784177"/>
              <a:gd name="connsiteX64-8645" fmla="*/ 3886347 w 8037833"/>
              <a:gd name="connsiteY64-8646" fmla="*/ 3706620 h 3784177"/>
              <a:gd name="connsiteX65-8647" fmla="*/ 3870533 w 8037833"/>
              <a:gd name="connsiteY65-8648" fmla="*/ 3689905 h 3784177"/>
              <a:gd name="connsiteX66-8649" fmla="*/ 3678563 w 8037833"/>
              <a:gd name="connsiteY66-8650" fmla="*/ 3694486 h 3784177"/>
              <a:gd name="connsiteX67-8651" fmla="*/ 3524121 w 8037833"/>
              <a:gd name="connsiteY67-8652" fmla="*/ 3642736 h 3784177"/>
              <a:gd name="connsiteX68-8653" fmla="*/ 3432153 w 8037833"/>
              <a:gd name="connsiteY68-8654" fmla="*/ 3667780 h 3784177"/>
              <a:gd name="connsiteX69-8655" fmla="*/ 3373519 w 8037833"/>
              <a:gd name="connsiteY69-8656" fmla="*/ 3665785 h 3784177"/>
              <a:gd name="connsiteX70-8657" fmla="*/ 3114267 w 8037833"/>
              <a:gd name="connsiteY70-8658" fmla="*/ 3638983 h 3784177"/>
              <a:gd name="connsiteX71-8659" fmla="*/ 2989722 w 8037833"/>
              <a:gd name="connsiteY71-8660" fmla="*/ 3623230 h 3784177"/>
              <a:gd name="connsiteX72-8661" fmla="*/ 2965734 w 8037833"/>
              <a:gd name="connsiteY72-8662" fmla="*/ 3635676 h 3784177"/>
              <a:gd name="connsiteX73-8663" fmla="*/ 2961603 w 8037833"/>
              <a:gd name="connsiteY73-8664" fmla="*/ 3638221 h 3784177"/>
              <a:gd name="connsiteX74-8665" fmla="*/ 2944959 w 8037833"/>
              <a:gd name="connsiteY74-8666" fmla="*/ 3639723 h 3784177"/>
              <a:gd name="connsiteX75-8667" fmla="*/ 2940402 w 8037833"/>
              <a:gd name="connsiteY75-8668" fmla="*/ 3651000 h 3784177"/>
              <a:gd name="connsiteX76-8669" fmla="*/ 2915449 w 8037833"/>
              <a:gd name="connsiteY76-8670" fmla="*/ 3661039 h 3784177"/>
              <a:gd name="connsiteX77-8671" fmla="*/ 2884777 w 8037833"/>
              <a:gd name="connsiteY77-8672" fmla="*/ 3660775 h 3784177"/>
              <a:gd name="connsiteX78-8673" fmla="*/ 2739034 w 8037833"/>
              <a:gd name="connsiteY78-8674" fmla="*/ 3647396 h 3784177"/>
              <a:gd name="connsiteX79-8675" fmla="*/ 2651827 w 8037833"/>
              <a:gd name="connsiteY79-8676" fmla="*/ 3646306 h 3784177"/>
              <a:gd name="connsiteX80-8677" fmla="*/ 2618680 w 8037833"/>
              <a:gd name="connsiteY80-8678" fmla="*/ 3656755 h 3784177"/>
              <a:gd name="connsiteX81-8679" fmla="*/ 2572404 w 8037833"/>
              <a:gd name="connsiteY81-8680" fmla="*/ 3664043 h 3784177"/>
              <a:gd name="connsiteX82-8681" fmla="*/ 2490721 w 8037833"/>
              <a:gd name="connsiteY82-8682" fmla="*/ 3685313 h 3784177"/>
              <a:gd name="connsiteX83-8683" fmla="*/ 2423704 w 8037833"/>
              <a:gd name="connsiteY83-8684" fmla="*/ 3658079 h 3784177"/>
              <a:gd name="connsiteX84-8685" fmla="*/ 2301172 w 8037833"/>
              <a:gd name="connsiteY84-8686" fmla="*/ 3663053 h 3784177"/>
              <a:gd name="connsiteX85-8687" fmla="*/ 2294102 w 8037833"/>
              <a:gd name="connsiteY85-8688" fmla="*/ 3671151 h 3784177"/>
              <a:gd name="connsiteX86-8689" fmla="*/ 2238966 w 8037833"/>
              <a:gd name="connsiteY86-8690" fmla="*/ 3668777 h 3784177"/>
              <a:gd name="connsiteX87-8691" fmla="*/ 2082844 w 8037833"/>
              <a:gd name="connsiteY87-8692" fmla="*/ 3631994 h 3784177"/>
              <a:gd name="connsiteX88-8693" fmla="*/ 1938480 w 8037833"/>
              <a:gd name="connsiteY88-8694" fmla="*/ 3601439 h 3784177"/>
              <a:gd name="connsiteX89-8695" fmla="*/ 1900166 w 8037833"/>
              <a:gd name="connsiteY89-8696" fmla="*/ 3609358 h 3784177"/>
              <a:gd name="connsiteX90-8697" fmla="*/ 1835976 w 8037833"/>
              <a:gd name="connsiteY90-8698" fmla="*/ 3622065 h 3784177"/>
              <a:gd name="connsiteX91-8699" fmla="*/ 1787830 w 8037833"/>
              <a:gd name="connsiteY91-8700" fmla="*/ 3633173 h 3784177"/>
              <a:gd name="connsiteX92-8701" fmla="*/ 1734224 w 8037833"/>
              <a:gd name="connsiteY92-8702" fmla="*/ 3655593 h 3784177"/>
              <a:gd name="connsiteX93-8703" fmla="*/ 1721989 w 8037833"/>
              <a:gd name="connsiteY93-8704" fmla="*/ 3627298 h 3784177"/>
              <a:gd name="connsiteX94-8705" fmla="*/ 1664576 w 8037833"/>
              <a:gd name="connsiteY94-8706" fmla="*/ 3638572 h 3784177"/>
              <a:gd name="connsiteX95-8707" fmla="*/ 1577459 w 8037833"/>
              <a:gd name="connsiteY95-8708" fmla="*/ 3658824 h 3784177"/>
              <a:gd name="connsiteX96-8709" fmla="*/ 1527269 w 8037833"/>
              <a:gd name="connsiteY96-8710" fmla="*/ 3663088 h 3784177"/>
              <a:gd name="connsiteX97-8711" fmla="*/ 1390118 w 8037833"/>
              <a:gd name="connsiteY97-8712" fmla="*/ 3682789 h 3784177"/>
              <a:gd name="connsiteX98-8713" fmla="*/ 1252698 w 8037833"/>
              <a:gd name="connsiteY98-8714" fmla="*/ 3708662 h 3784177"/>
              <a:gd name="connsiteX99-8715" fmla="*/ 1171039 w 8037833"/>
              <a:gd name="connsiteY99-8716" fmla="*/ 3758642 h 3784177"/>
              <a:gd name="connsiteX100-8717" fmla="*/ 1058106 w 8037833"/>
              <a:gd name="connsiteY100-8718" fmla="*/ 3776166 h 3784177"/>
              <a:gd name="connsiteX101-8719" fmla="*/ 1039167 w 8037833"/>
              <a:gd name="connsiteY101-8720" fmla="*/ 3784177 h 3784177"/>
              <a:gd name="connsiteX102-8721" fmla="*/ 1012958 w 8037833"/>
              <a:gd name="connsiteY102-8722" fmla="*/ 3779206 h 3784177"/>
              <a:gd name="connsiteX103-8723" fmla="*/ 907906 w 8037833"/>
              <a:gd name="connsiteY103-8724" fmla="*/ 3757678 h 3784177"/>
              <a:gd name="connsiteX104-8725" fmla="*/ 825226 w 8037833"/>
              <a:gd name="connsiteY104-8726" fmla="*/ 3726369 h 3784177"/>
              <a:gd name="connsiteX105-8727" fmla="*/ 722264 w 8037833"/>
              <a:gd name="connsiteY105-8728" fmla="*/ 3747612 h 3784177"/>
              <a:gd name="connsiteX106-8729" fmla="*/ 659460 w 8037833"/>
              <a:gd name="connsiteY106-8730" fmla="*/ 3740429 h 3784177"/>
              <a:gd name="connsiteX107-8731" fmla="*/ 556552 w 8037833"/>
              <a:gd name="connsiteY107-8732" fmla="*/ 3739124 h 3784177"/>
              <a:gd name="connsiteX108-8733" fmla="*/ 445444 w 8037833"/>
              <a:gd name="connsiteY108-8734" fmla="*/ 3764831 h 3784177"/>
              <a:gd name="connsiteX109-8735" fmla="*/ 393295 w 8037833"/>
              <a:gd name="connsiteY109-8736" fmla="*/ 3753097 h 3784177"/>
              <a:gd name="connsiteX110-8737" fmla="*/ 339711 w 8037833"/>
              <a:gd name="connsiteY110-8738" fmla="*/ 3718242 h 3784177"/>
              <a:gd name="connsiteX111-8739" fmla="*/ 222239 w 8037833"/>
              <a:gd name="connsiteY111-8740" fmla="*/ 3672335 h 3784177"/>
              <a:gd name="connsiteX112-8741" fmla="*/ 163578 w 8037833"/>
              <a:gd name="connsiteY112-8742" fmla="*/ 3656292 h 3784177"/>
              <a:gd name="connsiteX113-8743" fmla="*/ 72220 w 8037833"/>
              <a:gd name="connsiteY113-8744" fmla="*/ 3645272 h 3784177"/>
              <a:gd name="connsiteX114-8745" fmla="*/ 44395 w 8037833"/>
              <a:gd name="connsiteY114-8746" fmla="*/ 3639455 h 3784177"/>
              <a:gd name="connsiteX115-8747" fmla="*/ 1962 w 8037833"/>
              <a:gd name="connsiteY115-8748" fmla="*/ 3635948 h 3784177"/>
              <a:gd name="connsiteX116-8749" fmla="*/ 0 w 8037833"/>
              <a:gd name="connsiteY116-8750" fmla="*/ 3635261 h 3784177"/>
              <a:gd name="connsiteX117-8751" fmla="*/ 0 w 8037833"/>
              <a:gd name="connsiteY117-8752" fmla="*/ 12763 h 3784177"/>
              <a:gd name="connsiteX0-8753" fmla="*/ 0 w 8037833"/>
              <a:gd name="connsiteY0-8754" fmla="*/ 12763 h 3784177"/>
              <a:gd name="connsiteX1-8755" fmla="*/ 8037833 w 8037833"/>
              <a:gd name="connsiteY1-8756" fmla="*/ 0 h 3784177"/>
              <a:gd name="connsiteX2-8757" fmla="*/ 8037833 w 8037833"/>
              <a:gd name="connsiteY2-8758" fmla="*/ 3123098 h 3784177"/>
              <a:gd name="connsiteX3-8759" fmla="*/ 8034343 w 8037833"/>
              <a:gd name="connsiteY3-8760" fmla="*/ 3122573 h 3784177"/>
              <a:gd name="connsiteX4-8761" fmla="*/ 7877229 w 8037833"/>
              <a:gd name="connsiteY4-8762" fmla="*/ 3143819 h 3784177"/>
              <a:gd name="connsiteX5-8763" fmla="*/ 7752740 w 8037833"/>
              <a:gd name="connsiteY5-8764" fmla="*/ 3181149 h 3784177"/>
              <a:gd name="connsiteX6-8765" fmla="*/ 7588760 w 8037833"/>
              <a:gd name="connsiteY6-8766" fmla="*/ 3183782 h 3784177"/>
              <a:gd name="connsiteX7-8767" fmla="*/ 7351256 w 8037833"/>
              <a:gd name="connsiteY7-8768" fmla="*/ 3276296 h 3784177"/>
              <a:gd name="connsiteX8-8769" fmla="*/ 7241630 w 8037833"/>
              <a:gd name="connsiteY8-8770" fmla="*/ 3258619 h 3784177"/>
              <a:gd name="connsiteX9-8771" fmla="*/ 7197338 w 8037833"/>
              <a:gd name="connsiteY9-8772" fmla="*/ 3224751 h 3784177"/>
              <a:gd name="connsiteX10-8773" fmla="*/ 7180777 w 8037833"/>
              <a:gd name="connsiteY10-8774" fmla="*/ 3222826 h 3784177"/>
              <a:gd name="connsiteX11-8775" fmla="*/ 7146896 w 8037833"/>
              <a:gd name="connsiteY11-8776" fmla="*/ 3256975 h 3784177"/>
              <a:gd name="connsiteX12-8777" fmla="*/ 7101771 w 8037833"/>
              <a:gd name="connsiteY12-8778" fmla="*/ 3257015 h 3784177"/>
              <a:gd name="connsiteX13-8779" fmla="*/ 7047844 w 8037833"/>
              <a:gd name="connsiteY13-8780" fmla="*/ 3303791 h 3784177"/>
              <a:gd name="connsiteX14-8781" fmla="*/ 6912506 w 8037833"/>
              <a:gd name="connsiteY14-8782" fmla="*/ 3361478 h 3784177"/>
              <a:gd name="connsiteX15-8783" fmla="*/ 6819463 w 8037833"/>
              <a:gd name="connsiteY15-8784" fmla="*/ 3368624 h 3784177"/>
              <a:gd name="connsiteX16-8785" fmla="*/ 6797198 w 8037833"/>
              <a:gd name="connsiteY16-8786" fmla="*/ 3378256 h 3784177"/>
              <a:gd name="connsiteX17-8787" fmla="*/ 6687784 w 8037833"/>
              <a:gd name="connsiteY17-8788" fmla="*/ 3376132 h 3784177"/>
              <a:gd name="connsiteX18-8789" fmla="*/ 6566539 w 8037833"/>
              <a:gd name="connsiteY18-8790" fmla="*/ 3382500 h 3784177"/>
              <a:gd name="connsiteX19-8791" fmla="*/ 6352283 w 8037833"/>
              <a:gd name="connsiteY19-8792" fmla="*/ 3374762 h 3784177"/>
              <a:gd name="connsiteX20-8793" fmla="*/ 6111718 w 8037833"/>
              <a:gd name="connsiteY20-8794" fmla="*/ 3357536 h 3784177"/>
              <a:gd name="connsiteX21-8795" fmla="*/ 6022263 w 8037833"/>
              <a:gd name="connsiteY21-8796" fmla="*/ 3359057 h 3784177"/>
              <a:gd name="connsiteX22-8797" fmla="*/ 5891274 w 8037833"/>
              <a:gd name="connsiteY22-8798" fmla="*/ 3397681 h 3784177"/>
              <a:gd name="connsiteX23-8799" fmla="*/ 5746050 w 8037833"/>
              <a:gd name="connsiteY23-8800" fmla="*/ 3426142 h 3784177"/>
              <a:gd name="connsiteX24-8801" fmla="*/ 5613670 w 8037833"/>
              <a:gd name="connsiteY24-8802" fmla="*/ 3428671 h 3784177"/>
              <a:gd name="connsiteX25-8803" fmla="*/ 5535334 w 8037833"/>
              <a:gd name="connsiteY25-8804" fmla="*/ 3437044 h 3784177"/>
              <a:gd name="connsiteX26-8805" fmla="*/ 5506940 w 8037833"/>
              <a:gd name="connsiteY26-8806" fmla="*/ 3450999 h 3784177"/>
              <a:gd name="connsiteX27-8807" fmla="*/ 5466372 w 8037833"/>
              <a:gd name="connsiteY27-8808" fmla="*/ 3463245 h 3784177"/>
              <a:gd name="connsiteX28-8809" fmla="*/ 5395833 w 8037833"/>
              <a:gd name="connsiteY28-8810" fmla="*/ 3493194 h 3784177"/>
              <a:gd name="connsiteX29-8811" fmla="*/ 5305325 w 8037833"/>
              <a:gd name="connsiteY29-8812" fmla="*/ 3505200 h 3784177"/>
              <a:gd name="connsiteX30-8813" fmla="*/ 5223043 w 8037833"/>
              <a:gd name="connsiteY30-8814" fmla="*/ 3491664 h 3784177"/>
              <a:gd name="connsiteX31-8815" fmla="*/ 5217733 w 8037833"/>
              <a:gd name="connsiteY31-8816" fmla="*/ 3500463 h 3784177"/>
              <a:gd name="connsiteX32-8817" fmla="*/ 5167992 w 8037833"/>
              <a:gd name="connsiteY32-8818" fmla="*/ 3504085 h 3784177"/>
              <a:gd name="connsiteX33-8819" fmla="*/ 4987020 w 8037833"/>
              <a:gd name="connsiteY33-8820" fmla="*/ 3461263 h 3784177"/>
              <a:gd name="connsiteX34-8821" fmla="*/ 4890003 w 8037833"/>
              <a:gd name="connsiteY34-8822" fmla="*/ 3469874 h 3784177"/>
              <a:gd name="connsiteX35-8823" fmla="*/ 4856654 w 8037833"/>
              <a:gd name="connsiteY35-8824" fmla="*/ 3481880 h 3784177"/>
              <a:gd name="connsiteX36-8825" fmla="*/ 4800711 w 8037833"/>
              <a:gd name="connsiteY36-8826" fmla="*/ 3501441 h 3784177"/>
              <a:gd name="connsiteX37-8827" fmla="*/ 4761569 w 8037833"/>
              <a:gd name="connsiteY37-8828" fmla="*/ 3538103 h 3784177"/>
              <a:gd name="connsiteX38-8829" fmla="*/ 4713734 w 8037833"/>
              <a:gd name="connsiteY38-8830" fmla="*/ 3545724 h 3784177"/>
              <a:gd name="connsiteX39-8831" fmla="*/ 4699169 w 8037833"/>
              <a:gd name="connsiteY39-8832" fmla="*/ 3518988 h 3784177"/>
              <a:gd name="connsiteX40-8833" fmla="*/ 4649120 w 8037833"/>
              <a:gd name="connsiteY40-8834" fmla="*/ 3536392 h 3784177"/>
              <a:gd name="connsiteX41-8835" fmla="*/ 4573578 w 8037833"/>
              <a:gd name="connsiteY41-8836" fmla="*/ 3565923 h 3784177"/>
              <a:gd name="connsiteX42-8837" fmla="*/ 4529117 w 8037833"/>
              <a:gd name="connsiteY42-8838" fmla="*/ 3575592 h 3784177"/>
              <a:gd name="connsiteX43-8839" fmla="*/ 4408641 w 8037833"/>
              <a:gd name="connsiteY43-8840" fmla="*/ 3610000 h 3784177"/>
              <a:gd name="connsiteX44-8841" fmla="*/ 4356402 w 8037833"/>
              <a:gd name="connsiteY44-8842" fmla="*/ 3642792 h 3784177"/>
              <a:gd name="connsiteX45-8843" fmla="*/ 4270245 w 8037833"/>
              <a:gd name="connsiteY45-8844" fmla="*/ 3665789 h 3784177"/>
              <a:gd name="connsiteX46-8845" fmla="*/ 4208725 w 8037833"/>
              <a:gd name="connsiteY46-8846" fmla="*/ 3704841 h 3784177"/>
              <a:gd name="connsiteX47-8847" fmla="*/ 4201632 w 8037833"/>
              <a:gd name="connsiteY47-8848" fmla="*/ 3702602 h 3784177"/>
              <a:gd name="connsiteX48-8849" fmla="*/ 4191289 w 8037833"/>
              <a:gd name="connsiteY48-8850" fmla="*/ 3702380 h 3784177"/>
              <a:gd name="connsiteX49-8851" fmla="*/ 4191039 w 8037833"/>
              <a:gd name="connsiteY49-8852" fmla="*/ 3702831 h 3784177"/>
              <a:gd name="connsiteX50-8853" fmla="*/ 4181340 w 8037833"/>
              <a:gd name="connsiteY50-8854" fmla="*/ 3701729 h 3784177"/>
              <a:gd name="connsiteX51-8855" fmla="*/ 4133816 w 8037833"/>
              <a:gd name="connsiteY51-8856" fmla="*/ 3690565 h 3784177"/>
              <a:gd name="connsiteX52-8857" fmla="*/ 4071732 w 8037833"/>
              <a:gd name="connsiteY52-8858" fmla="*/ 3732513 h 3784177"/>
              <a:gd name="connsiteX53-8859" fmla="*/ 4045924 w 8037833"/>
              <a:gd name="connsiteY53-8860" fmla="*/ 3739404 h 3784177"/>
              <a:gd name="connsiteX54-8861" fmla="*/ 4032171 w 8037833"/>
              <a:gd name="connsiteY54-8862" fmla="*/ 3745523 h 3784177"/>
              <a:gd name="connsiteX55-8863" fmla="*/ 4031335 w 8037833"/>
              <a:gd name="connsiteY55-8864" fmla="*/ 3747479 h 3784177"/>
              <a:gd name="connsiteX56-8865" fmla="*/ 3985774 w 8037833"/>
              <a:gd name="connsiteY56-8866" fmla="*/ 3736547 h 3784177"/>
              <a:gd name="connsiteX57-8867" fmla="*/ 3979769 w 8037833"/>
              <a:gd name="connsiteY57-8868" fmla="*/ 3738769 h 3784177"/>
              <a:gd name="connsiteX58-8869" fmla="*/ 3950014 w 8037833"/>
              <a:gd name="connsiteY58-8870" fmla="*/ 3726942 h 3784177"/>
              <a:gd name="connsiteX59-8871" fmla="*/ 3934671 w 8037833"/>
              <a:gd name="connsiteY59-8872" fmla="*/ 3723339 h 3784177"/>
              <a:gd name="connsiteX60-8873" fmla="*/ 3930274 w 8037833"/>
              <a:gd name="connsiteY60-8874" fmla="*/ 3717148 h 3784177"/>
              <a:gd name="connsiteX61-8875" fmla="*/ 3907660 w 8037833"/>
              <a:gd name="connsiteY61-8876" fmla="*/ 3714456 h 3784177"/>
              <a:gd name="connsiteX62-8877" fmla="*/ 3905087 w 8037833"/>
              <a:gd name="connsiteY62-8878" fmla="*/ 3716098 h 3784177"/>
              <a:gd name="connsiteX63-8879" fmla="*/ 3886347 w 8037833"/>
              <a:gd name="connsiteY63-8880" fmla="*/ 3706620 h 3784177"/>
              <a:gd name="connsiteX64-8881" fmla="*/ 3870533 w 8037833"/>
              <a:gd name="connsiteY64-8882" fmla="*/ 3689905 h 3784177"/>
              <a:gd name="connsiteX65-8883" fmla="*/ 3678563 w 8037833"/>
              <a:gd name="connsiteY65-8884" fmla="*/ 3694486 h 3784177"/>
              <a:gd name="connsiteX66-8885" fmla="*/ 3524121 w 8037833"/>
              <a:gd name="connsiteY66-8886" fmla="*/ 3642736 h 3784177"/>
              <a:gd name="connsiteX67-8887" fmla="*/ 3432153 w 8037833"/>
              <a:gd name="connsiteY67-8888" fmla="*/ 3667780 h 3784177"/>
              <a:gd name="connsiteX68-8889" fmla="*/ 3373519 w 8037833"/>
              <a:gd name="connsiteY68-8890" fmla="*/ 3665785 h 3784177"/>
              <a:gd name="connsiteX69-8891" fmla="*/ 3114267 w 8037833"/>
              <a:gd name="connsiteY69-8892" fmla="*/ 3638983 h 3784177"/>
              <a:gd name="connsiteX70-8893" fmla="*/ 2989722 w 8037833"/>
              <a:gd name="connsiteY70-8894" fmla="*/ 3623230 h 3784177"/>
              <a:gd name="connsiteX71-8895" fmla="*/ 2965734 w 8037833"/>
              <a:gd name="connsiteY71-8896" fmla="*/ 3635676 h 3784177"/>
              <a:gd name="connsiteX72-8897" fmla="*/ 2961603 w 8037833"/>
              <a:gd name="connsiteY72-8898" fmla="*/ 3638221 h 3784177"/>
              <a:gd name="connsiteX73-8899" fmla="*/ 2944959 w 8037833"/>
              <a:gd name="connsiteY73-8900" fmla="*/ 3639723 h 3784177"/>
              <a:gd name="connsiteX74-8901" fmla="*/ 2940402 w 8037833"/>
              <a:gd name="connsiteY74-8902" fmla="*/ 3651000 h 3784177"/>
              <a:gd name="connsiteX75-8903" fmla="*/ 2915449 w 8037833"/>
              <a:gd name="connsiteY75-8904" fmla="*/ 3661039 h 3784177"/>
              <a:gd name="connsiteX76-8905" fmla="*/ 2884777 w 8037833"/>
              <a:gd name="connsiteY76-8906" fmla="*/ 3660775 h 3784177"/>
              <a:gd name="connsiteX77-8907" fmla="*/ 2739034 w 8037833"/>
              <a:gd name="connsiteY77-8908" fmla="*/ 3647396 h 3784177"/>
              <a:gd name="connsiteX78-8909" fmla="*/ 2651827 w 8037833"/>
              <a:gd name="connsiteY78-8910" fmla="*/ 3646306 h 3784177"/>
              <a:gd name="connsiteX79-8911" fmla="*/ 2618680 w 8037833"/>
              <a:gd name="connsiteY79-8912" fmla="*/ 3656755 h 3784177"/>
              <a:gd name="connsiteX80-8913" fmla="*/ 2572404 w 8037833"/>
              <a:gd name="connsiteY80-8914" fmla="*/ 3664043 h 3784177"/>
              <a:gd name="connsiteX81-8915" fmla="*/ 2490721 w 8037833"/>
              <a:gd name="connsiteY81-8916" fmla="*/ 3685313 h 3784177"/>
              <a:gd name="connsiteX82-8917" fmla="*/ 2423704 w 8037833"/>
              <a:gd name="connsiteY82-8918" fmla="*/ 3658079 h 3784177"/>
              <a:gd name="connsiteX83-8919" fmla="*/ 2301172 w 8037833"/>
              <a:gd name="connsiteY83-8920" fmla="*/ 3663053 h 3784177"/>
              <a:gd name="connsiteX84-8921" fmla="*/ 2294102 w 8037833"/>
              <a:gd name="connsiteY84-8922" fmla="*/ 3671151 h 3784177"/>
              <a:gd name="connsiteX85-8923" fmla="*/ 2238966 w 8037833"/>
              <a:gd name="connsiteY85-8924" fmla="*/ 3668777 h 3784177"/>
              <a:gd name="connsiteX86-8925" fmla="*/ 2082844 w 8037833"/>
              <a:gd name="connsiteY86-8926" fmla="*/ 3631994 h 3784177"/>
              <a:gd name="connsiteX87-8927" fmla="*/ 1938480 w 8037833"/>
              <a:gd name="connsiteY87-8928" fmla="*/ 3601439 h 3784177"/>
              <a:gd name="connsiteX88-8929" fmla="*/ 1900166 w 8037833"/>
              <a:gd name="connsiteY88-8930" fmla="*/ 3609358 h 3784177"/>
              <a:gd name="connsiteX89-8931" fmla="*/ 1835976 w 8037833"/>
              <a:gd name="connsiteY89-8932" fmla="*/ 3622065 h 3784177"/>
              <a:gd name="connsiteX90-8933" fmla="*/ 1787830 w 8037833"/>
              <a:gd name="connsiteY90-8934" fmla="*/ 3633173 h 3784177"/>
              <a:gd name="connsiteX91-8935" fmla="*/ 1734224 w 8037833"/>
              <a:gd name="connsiteY91-8936" fmla="*/ 3655593 h 3784177"/>
              <a:gd name="connsiteX92-8937" fmla="*/ 1721989 w 8037833"/>
              <a:gd name="connsiteY92-8938" fmla="*/ 3627298 h 3784177"/>
              <a:gd name="connsiteX93-8939" fmla="*/ 1664576 w 8037833"/>
              <a:gd name="connsiteY93-8940" fmla="*/ 3638572 h 3784177"/>
              <a:gd name="connsiteX94-8941" fmla="*/ 1577459 w 8037833"/>
              <a:gd name="connsiteY94-8942" fmla="*/ 3658824 h 3784177"/>
              <a:gd name="connsiteX95-8943" fmla="*/ 1527269 w 8037833"/>
              <a:gd name="connsiteY95-8944" fmla="*/ 3663088 h 3784177"/>
              <a:gd name="connsiteX96-8945" fmla="*/ 1390118 w 8037833"/>
              <a:gd name="connsiteY96-8946" fmla="*/ 3682789 h 3784177"/>
              <a:gd name="connsiteX97-8947" fmla="*/ 1252698 w 8037833"/>
              <a:gd name="connsiteY97-8948" fmla="*/ 3708662 h 3784177"/>
              <a:gd name="connsiteX98-8949" fmla="*/ 1171039 w 8037833"/>
              <a:gd name="connsiteY98-8950" fmla="*/ 3758642 h 3784177"/>
              <a:gd name="connsiteX99-8951" fmla="*/ 1058106 w 8037833"/>
              <a:gd name="connsiteY99-8952" fmla="*/ 3776166 h 3784177"/>
              <a:gd name="connsiteX100-8953" fmla="*/ 1039167 w 8037833"/>
              <a:gd name="connsiteY100-8954" fmla="*/ 3784177 h 3784177"/>
              <a:gd name="connsiteX101-8955" fmla="*/ 1012958 w 8037833"/>
              <a:gd name="connsiteY101-8956" fmla="*/ 3779206 h 3784177"/>
              <a:gd name="connsiteX102-8957" fmla="*/ 907906 w 8037833"/>
              <a:gd name="connsiteY102-8958" fmla="*/ 3757678 h 3784177"/>
              <a:gd name="connsiteX103-8959" fmla="*/ 825226 w 8037833"/>
              <a:gd name="connsiteY103-8960" fmla="*/ 3726369 h 3784177"/>
              <a:gd name="connsiteX104-8961" fmla="*/ 722264 w 8037833"/>
              <a:gd name="connsiteY104-8962" fmla="*/ 3747612 h 3784177"/>
              <a:gd name="connsiteX105-8963" fmla="*/ 659460 w 8037833"/>
              <a:gd name="connsiteY105-8964" fmla="*/ 3740429 h 3784177"/>
              <a:gd name="connsiteX106-8965" fmla="*/ 556552 w 8037833"/>
              <a:gd name="connsiteY106-8966" fmla="*/ 3739124 h 3784177"/>
              <a:gd name="connsiteX107-8967" fmla="*/ 445444 w 8037833"/>
              <a:gd name="connsiteY107-8968" fmla="*/ 3764831 h 3784177"/>
              <a:gd name="connsiteX108-8969" fmla="*/ 393295 w 8037833"/>
              <a:gd name="connsiteY108-8970" fmla="*/ 3753097 h 3784177"/>
              <a:gd name="connsiteX109-8971" fmla="*/ 339711 w 8037833"/>
              <a:gd name="connsiteY109-8972" fmla="*/ 3718242 h 3784177"/>
              <a:gd name="connsiteX110-8973" fmla="*/ 222239 w 8037833"/>
              <a:gd name="connsiteY110-8974" fmla="*/ 3672335 h 3784177"/>
              <a:gd name="connsiteX111-8975" fmla="*/ 163578 w 8037833"/>
              <a:gd name="connsiteY111-8976" fmla="*/ 3656292 h 3784177"/>
              <a:gd name="connsiteX112-8977" fmla="*/ 72220 w 8037833"/>
              <a:gd name="connsiteY112-8978" fmla="*/ 3645272 h 3784177"/>
              <a:gd name="connsiteX113-8979" fmla="*/ 44395 w 8037833"/>
              <a:gd name="connsiteY113-8980" fmla="*/ 3639455 h 3784177"/>
              <a:gd name="connsiteX114-8981" fmla="*/ 1962 w 8037833"/>
              <a:gd name="connsiteY114-8982" fmla="*/ 3635948 h 3784177"/>
              <a:gd name="connsiteX115-8983" fmla="*/ 0 w 8037833"/>
              <a:gd name="connsiteY115-8984" fmla="*/ 3635261 h 3784177"/>
              <a:gd name="connsiteX116-8985" fmla="*/ 0 w 8037833"/>
              <a:gd name="connsiteY116-8986" fmla="*/ 12763 h 3784177"/>
              <a:gd name="connsiteX0-8987" fmla="*/ 0 w 8037833"/>
              <a:gd name="connsiteY0-8988" fmla="*/ 12763 h 3784177"/>
              <a:gd name="connsiteX1-8989" fmla="*/ 8037833 w 8037833"/>
              <a:gd name="connsiteY1-8990" fmla="*/ 0 h 3784177"/>
              <a:gd name="connsiteX2-8991" fmla="*/ 8037833 w 8037833"/>
              <a:gd name="connsiteY2-8992" fmla="*/ 3123098 h 3784177"/>
              <a:gd name="connsiteX3-8993" fmla="*/ 8034343 w 8037833"/>
              <a:gd name="connsiteY3-8994" fmla="*/ 3122573 h 3784177"/>
              <a:gd name="connsiteX4-8995" fmla="*/ 7877229 w 8037833"/>
              <a:gd name="connsiteY4-8996" fmla="*/ 3143819 h 3784177"/>
              <a:gd name="connsiteX5-8997" fmla="*/ 7752740 w 8037833"/>
              <a:gd name="connsiteY5-8998" fmla="*/ 3181149 h 3784177"/>
              <a:gd name="connsiteX6-8999" fmla="*/ 7588760 w 8037833"/>
              <a:gd name="connsiteY6-9000" fmla="*/ 3183782 h 3784177"/>
              <a:gd name="connsiteX7-9001" fmla="*/ 7351256 w 8037833"/>
              <a:gd name="connsiteY7-9002" fmla="*/ 3276296 h 3784177"/>
              <a:gd name="connsiteX8-9003" fmla="*/ 7241630 w 8037833"/>
              <a:gd name="connsiteY8-9004" fmla="*/ 3258619 h 3784177"/>
              <a:gd name="connsiteX9-9005" fmla="*/ 7197338 w 8037833"/>
              <a:gd name="connsiteY9-9006" fmla="*/ 3224751 h 3784177"/>
              <a:gd name="connsiteX10-9007" fmla="*/ 7180777 w 8037833"/>
              <a:gd name="connsiteY10-9008" fmla="*/ 3222826 h 3784177"/>
              <a:gd name="connsiteX11-9009" fmla="*/ 7146896 w 8037833"/>
              <a:gd name="connsiteY11-9010" fmla="*/ 3256975 h 3784177"/>
              <a:gd name="connsiteX12-9011" fmla="*/ 7101771 w 8037833"/>
              <a:gd name="connsiteY12-9012" fmla="*/ 3257015 h 3784177"/>
              <a:gd name="connsiteX13-9013" fmla="*/ 7047844 w 8037833"/>
              <a:gd name="connsiteY13-9014" fmla="*/ 3303791 h 3784177"/>
              <a:gd name="connsiteX14-9015" fmla="*/ 6912506 w 8037833"/>
              <a:gd name="connsiteY14-9016" fmla="*/ 3361478 h 3784177"/>
              <a:gd name="connsiteX15-9017" fmla="*/ 6819463 w 8037833"/>
              <a:gd name="connsiteY15-9018" fmla="*/ 3368624 h 3784177"/>
              <a:gd name="connsiteX16-9019" fmla="*/ 6797198 w 8037833"/>
              <a:gd name="connsiteY16-9020" fmla="*/ 3378256 h 3784177"/>
              <a:gd name="connsiteX17-9021" fmla="*/ 6687784 w 8037833"/>
              <a:gd name="connsiteY17-9022" fmla="*/ 3376132 h 3784177"/>
              <a:gd name="connsiteX18-9023" fmla="*/ 6566539 w 8037833"/>
              <a:gd name="connsiteY18-9024" fmla="*/ 3382500 h 3784177"/>
              <a:gd name="connsiteX19-9025" fmla="*/ 6352283 w 8037833"/>
              <a:gd name="connsiteY19-9026" fmla="*/ 3374762 h 3784177"/>
              <a:gd name="connsiteX20-9027" fmla="*/ 6111718 w 8037833"/>
              <a:gd name="connsiteY20-9028" fmla="*/ 3357536 h 3784177"/>
              <a:gd name="connsiteX21-9029" fmla="*/ 6022263 w 8037833"/>
              <a:gd name="connsiteY21-9030" fmla="*/ 3359057 h 3784177"/>
              <a:gd name="connsiteX22-9031" fmla="*/ 5891274 w 8037833"/>
              <a:gd name="connsiteY22-9032" fmla="*/ 3397681 h 3784177"/>
              <a:gd name="connsiteX23-9033" fmla="*/ 5746050 w 8037833"/>
              <a:gd name="connsiteY23-9034" fmla="*/ 3426142 h 3784177"/>
              <a:gd name="connsiteX24-9035" fmla="*/ 5613670 w 8037833"/>
              <a:gd name="connsiteY24-9036" fmla="*/ 3428671 h 3784177"/>
              <a:gd name="connsiteX25-9037" fmla="*/ 5535334 w 8037833"/>
              <a:gd name="connsiteY25-9038" fmla="*/ 3437044 h 3784177"/>
              <a:gd name="connsiteX26-9039" fmla="*/ 5506940 w 8037833"/>
              <a:gd name="connsiteY26-9040" fmla="*/ 3450999 h 3784177"/>
              <a:gd name="connsiteX27-9041" fmla="*/ 5466372 w 8037833"/>
              <a:gd name="connsiteY27-9042" fmla="*/ 3463245 h 3784177"/>
              <a:gd name="connsiteX28-9043" fmla="*/ 5395833 w 8037833"/>
              <a:gd name="connsiteY28-9044" fmla="*/ 3493194 h 3784177"/>
              <a:gd name="connsiteX29-9045" fmla="*/ 5305325 w 8037833"/>
              <a:gd name="connsiteY29-9046" fmla="*/ 3505200 h 3784177"/>
              <a:gd name="connsiteX30-9047" fmla="*/ 5223043 w 8037833"/>
              <a:gd name="connsiteY30-9048" fmla="*/ 3491664 h 3784177"/>
              <a:gd name="connsiteX31-9049" fmla="*/ 5217733 w 8037833"/>
              <a:gd name="connsiteY31-9050" fmla="*/ 3500463 h 3784177"/>
              <a:gd name="connsiteX32-9051" fmla="*/ 5167992 w 8037833"/>
              <a:gd name="connsiteY32-9052" fmla="*/ 3504085 h 3784177"/>
              <a:gd name="connsiteX33-9053" fmla="*/ 4987020 w 8037833"/>
              <a:gd name="connsiteY33-9054" fmla="*/ 3461263 h 3784177"/>
              <a:gd name="connsiteX34-9055" fmla="*/ 4890003 w 8037833"/>
              <a:gd name="connsiteY34-9056" fmla="*/ 3469874 h 3784177"/>
              <a:gd name="connsiteX35-9057" fmla="*/ 4856654 w 8037833"/>
              <a:gd name="connsiteY35-9058" fmla="*/ 3481880 h 3784177"/>
              <a:gd name="connsiteX36-9059" fmla="*/ 4800711 w 8037833"/>
              <a:gd name="connsiteY36-9060" fmla="*/ 3501441 h 3784177"/>
              <a:gd name="connsiteX37-9061" fmla="*/ 4761569 w 8037833"/>
              <a:gd name="connsiteY37-9062" fmla="*/ 3538103 h 3784177"/>
              <a:gd name="connsiteX38-9063" fmla="*/ 4713734 w 8037833"/>
              <a:gd name="connsiteY38-9064" fmla="*/ 3545724 h 3784177"/>
              <a:gd name="connsiteX39-9065" fmla="*/ 4649120 w 8037833"/>
              <a:gd name="connsiteY39-9066" fmla="*/ 3536392 h 3784177"/>
              <a:gd name="connsiteX40-9067" fmla="*/ 4573578 w 8037833"/>
              <a:gd name="connsiteY40-9068" fmla="*/ 3565923 h 3784177"/>
              <a:gd name="connsiteX41-9069" fmla="*/ 4529117 w 8037833"/>
              <a:gd name="connsiteY41-9070" fmla="*/ 3575592 h 3784177"/>
              <a:gd name="connsiteX42-9071" fmla="*/ 4408641 w 8037833"/>
              <a:gd name="connsiteY42-9072" fmla="*/ 3610000 h 3784177"/>
              <a:gd name="connsiteX43-9073" fmla="*/ 4356402 w 8037833"/>
              <a:gd name="connsiteY43-9074" fmla="*/ 3642792 h 3784177"/>
              <a:gd name="connsiteX44-9075" fmla="*/ 4270245 w 8037833"/>
              <a:gd name="connsiteY44-9076" fmla="*/ 3665789 h 3784177"/>
              <a:gd name="connsiteX45-9077" fmla="*/ 4208725 w 8037833"/>
              <a:gd name="connsiteY45-9078" fmla="*/ 3704841 h 3784177"/>
              <a:gd name="connsiteX46-9079" fmla="*/ 4201632 w 8037833"/>
              <a:gd name="connsiteY46-9080" fmla="*/ 3702602 h 3784177"/>
              <a:gd name="connsiteX47-9081" fmla="*/ 4191289 w 8037833"/>
              <a:gd name="connsiteY47-9082" fmla="*/ 3702380 h 3784177"/>
              <a:gd name="connsiteX48-9083" fmla="*/ 4191039 w 8037833"/>
              <a:gd name="connsiteY48-9084" fmla="*/ 3702831 h 3784177"/>
              <a:gd name="connsiteX49-9085" fmla="*/ 4181340 w 8037833"/>
              <a:gd name="connsiteY49-9086" fmla="*/ 3701729 h 3784177"/>
              <a:gd name="connsiteX50-9087" fmla="*/ 4133816 w 8037833"/>
              <a:gd name="connsiteY50-9088" fmla="*/ 3690565 h 3784177"/>
              <a:gd name="connsiteX51-9089" fmla="*/ 4071732 w 8037833"/>
              <a:gd name="connsiteY51-9090" fmla="*/ 3732513 h 3784177"/>
              <a:gd name="connsiteX52-9091" fmla="*/ 4045924 w 8037833"/>
              <a:gd name="connsiteY52-9092" fmla="*/ 3739404 h 3784177"/>
              <a:gd name="connsiteX53-9093" fmla="*/ 4032171 w 8037833"/>
              <a:gd name="connsiteY53-9094" fmla="*/ 3745523 h 3784177"/>
              <a:gd name="connsiteX54-9095" fmla="*/ 4031335 w 8037833"/>
              <a:gd name="connsiteY54-9096" fmla="*/ 3747479 h 3784177"/>
              <a:gd name="connsiteX55-9097" fmla="*/ 3985774 w 8037833"/>
              <a:gd name="connsiteY55-9098" fmla="*/ 3736547 h 3784177"/>
              <a:gd name="connsiteX56-9099" fmla="*/ 3979769 w 8037833"/>
              <a:gd name="connsiteY56-9100" fmla="*/ 3738769 h 3784177"/>
              <a:gd name="connsiteX57-9101" fmla="*/ 3950014 w 8037833"/>
              <a:gd name="connsiteY57-9102" fmla="*/ 3726942 h 3784177"/>
              <a:gd name="connsiteX58-9103" fmla="*/ 3934671 w 8037833"/>
              <a:gd name="connsiteY58-9104" fmla="*/ 3723339 h 3784177"/>
              <a:gd name="connsiteX59-9105" fmla="*/ 3930274 w 8037833"/>
              <a:gd name="connsiteY59-9106" fmla="*/ 3717148 h 3784177"/>
              <a:gd name="connsiteX60-9107" fmla="*/ 3907660 w 8037833"/>
              <a:gd name="connsiteY60-9108" fmla="*/ 3714456 h 3784177"/>
              <a:gd name="connsiteX61-9109" fmla="*/ 3905087 w 8037833"/>
              <a:gd name="connsiteY61-9110" fmla="*/ 3716098 h 3784177"/>
              <a:gd name="connsiteX62-9111" fmla="*/ 3886347 w 8037833"/>
              <a:gd name="connsiteY62-9112" fmla="*/ 3706620 h 3784177"/>
              <a:gd name="connsiteX63-9113" fmla="*/ 3870533 w 8037833"/>
              <a:gd name="connsiteY63-9114" fmla="*/ 3689905 h 3784177"/>
              <a:gd name="connsiteX64-9115" fmla="*/ 3678563 w 8037833"/>
              <a:gd name="connsiteY64-9116" fmla="*/ 3694486 h 3784177"/>
              <a:gd name="connsiteX65-9117" fmla="*/ 3524121 w 8037833"/>
              <a:gd name="connsiteY65-9118" fmla="*/ 3642736 h 3784177"/>
              <a:gd name="connsiteX66-9119" fmla="*/ 3432153 w 8037833"/>
              <a:gd name="connsiteY66-9120" fmla="*/ 3667780 h 3784177"/>
              <a:gd name="connsiteX67-9121" fmla="*/ 3373519 w 8037833"/>
              <a:gd name="connsiteY67-9122" fmla="*/ 3665785 h 3784177"/>
              <a:gd name="connsiteX68-9123" fmla="*/ 3114267 w 8037833"/>
              <a:gd name="connsiteY68-9124" fmla="*/ 3638983 h 3784177"/>
              <a:gd name="connsiteX69-9125" fmla="*/ 2989722 w 8037833"/>
              <a:gd name="connsiteY69-9126" fmla="*/ 3623230 h 3784177"/>
              <a:gd name="connsiteX70-9127" fmla="*/ 2965734 w 8037833"/>
              <a:gd name="connsiteY70-9128" fmla="*/ 3635676 h 3784177"/>
              <a:gd name="connsiteX71-9129" fmla="*/ 2961603 w 8037833"/>
              <a:gd name="connsiteY71-9130" fmla="*/ 3638221 h 3784177"/>
              <a:gd name="connsiteX72-9131" fmla="*/ 2944959 w 8037833"/>
              <a:gd name="connsiteY72-9132" fmla="*/ 3639723 h 3784177"/>
              <a:gd name="connsiteX73-9133" fmla="*/ 2940402 w 8037833"/>
              <a:gd name="connsiteY73-9134" fmla="*/ 3651000 h 3784177"/>
              <a:gd name="connsiteX74-9135" fmla="*/ 2915449 w 8037833"/>
              <a:gd name="connsiteY74-9136" fmla="*/ 3661039 h 3784177"/>
              <a:gd name="connsiteX75-9137" fmla="*/ 2884777 w 8037833"/>
              <a:gd name="connsiteY75-9138" fmla="*/ 3660775 h 3784177"/>
              <a:gd name="connsiteX76-9139" fmla="*/ 2739034 w 8037833"/>
              <a:gd name="connsiteY76-9140" fmla="*/ 3647396 h 3784177"/>
              <a:gd name="connsiteX77-9141" fmla="*/ 2651827 w 8037833"/>
              <a:gd name="connsiteY77-9142" fmla="*/ 3646306 h 3784177"/>
              <a:gd name="connsiteX78-9143" fmla="*/ 2618680 w 8037833"/>
              <a:gd name="connsiteY78-9144" fmla="*/ 3656755 h 3784177"/>
              <a:gd name="connsiteX79-9145" fmla="*/ 2572404 w 8037833"/>
              <a:gd name="connsiteY79-9146" fmla="*/ 3664043 h 3784177"/>
              <a:gd name="connsiteX80-9147" fmla="*/ 2490721 w 8037833"/>
              <a:gd name="connsiteY80-9148" fmla="*/ 3685313 h 3784177"/>
              <a:gd name="connsiteX81-9149" fmla="*/ 2423704 w 8037833"/>
              <a:gd name="connsiteY81-9150" fmla="*/ 3658079 h 3784177"/>
              <a:gd name="connsiteX82-9151" fmla="*/ 2301172 w 8037833"/>
              <a:gd name="connsiteY82-9152" fmla="*/ 3663053 h 3784177"/>
              <a:gd name="connsiteX83-9153" fmla="*/ 2294102 w 8037833"/>
              <a:gd name="connsiteY83-9154" fmla="*/ 3671151 h 3784177"/>
              <a:gd name="connsiteX84-9155" fmla="*/ 2238966 w 8037833"/>
              <a:gd name="connsiteY84-9156" fmla="*/ 3668777 h 3784177"/>
              <a:gd name="connsiteX85-9157" fmla="*/ 2082844 w 8037833"/>
              <a:gd name="connsiteY85-9158" fmla="*/ 3631994 h 3784177"/>
              <a:gd name="connsiteX86-9159" fmla="*/ 1938480 w 8037833"/>
              <a:gd name="connsiteY86-9160" fmla="*/ 3601439 h 3784177"/>
              <a:gd name="connsiteX87-9161" fmla="*/ 1900166 w 8037833"/>
              <a:gd name="connsiteY87-9162" fmla="*/ 3609358 h 3784177"/>
              <a:gd name="connsiteX88-9163" fmla="*/ 1835976 w 8037833"/>
              <a:gd name="connsiteY88-9164" fmla="*/ 3622065 h 3784177"/>
              <a:gd name="connsiteX89-9165" fmla="*/ 1787830 w 8037833"/>
              <a:gd name="connsiteY89-9166" fmla="*/ 3633173 h 3784177"/>
              <a:gd name="connsiteX90-9167" fmla="*/ 1734224 w 8037833"/>
              <a:gd name="connsiteY90-9168" fmla="*/ 3655593 h 3784177"/>
              <a:gd name="connsiteX91-9169" fmla="*/ 1721989 w 8037833"/>
              <a:gd name="connsiteY91-9170" fmla="*/ 3627298 h 3784177"/>
              <a:gd name="connsiteX92-9171" fmla="*/ 1664576 w 8037833"/>
              <a:gd name="connsiteY92-9172" fmla="*/ 3638572 h 3784177"/>
              <a:gd name="connsiteX93-9173" fmla="*/ 1577459 w 8037833"/>
              <a:gd name="connsiteY93-9174" fmla="*/ 3658824 h 3784177"/>
              <a:gd name="connsiteX94-9175" fmla="*/ 1527269 w 8037833"/>
              <a:gd name="connsiteY94-9176" fmla="*/ 3663088 h 3784177"/>
              <a:gd name="connsiteX95-9177" fmla="*/ 1390118 w 8037833"/>
              <a:gd name="connsiteY95-9178" fmla="*/ 3682789 h 3784177"/>
              <a:gd name="connsiteX96-9179" fmla="*/ 1252698 w 8037833"/>
              <a:gd name="connsiteY96-9180" fmla="*/ 3708662 h 3784177"/>
              <a:gd name="connsiteX97-9181" fmla="*/ 1171039 w 8037833"/>
              <a:gd name="connsiteY97-9182" fmla="*/ 3758642 h 3784177"/>
              <a:gd name="connsiteX98-9183" fmla="*/ 1058106 w 8037833"/>
              <a:gd name="connsiteY98-9184" fmla="*/ 3776166 h 3784177"/>
              <a:gd name="connsiteX99-9185" fmla="*/ 1039167 w 8037833"/>
              <a:gd name="connsiteY99-9186" fmla="*/ 3784177 h 3784177"/>
              <a:gd name="connsiteX100-9187" fmla="*/ 1012958 w 8037833"/>
              <a:gd name="connsiteY100-9188" fmla="*/ 3779206 h 3784177"/>
              <a:gd name="connsiteX101-9189" fmla="*/ 907906 w 8037833"/>
              <a:gd name="connsiteY101-9190" fmla="*/ 3757678 h 3784177"/>
              <a:gd name="connsiteX102-9191" fmla="*/ 825226 w 8037833"/>
              <a:gd name="connsiteY102-9192" fmla="*/ 3726369 h 3784177"/>
              <a:gd name="connsiteX103-9193" fmla="*/ 722264 w 8037833"/>
              <a:gd name="connsiteY103-9194" fmla="*/ 3747612 h 3784177"/>
              <a:gd name="connsiteX104-9195" fmla="*/ 659460 w 8037833"/>
              <a:gd name="connsiteY104-9196" fmla="*/ 3740429 h 3784177"/>
              <a:gd name="connsiteX105-9197" fmla="*/ 556552 w 8037833"/>
              <a:gd name="connsiteY105-9198" fmla="*/ 3739124 h 3784177"/>
              <a:gd name="connsiteX106-9199" fmla="*/ 445444 w 8037833"/>
              <a:gd name="connsiteY106-9200" fmla="*/ 3764831 h 3784177"/>
              <a:gd name="connsiteX107-9201" fmla="*/ 393295 w 8037833"/>
              <a:gd name="connsiteY107-9202" fmla="*/ 3753097 h 3784177"/>
              <a:gd name="connsiteX108-9203" fmla="*/ 339711 w 8037833"/>
              <a:gd name="connsiteY108-9204" fmla="*/ 3718242 h 3784177"/>
              <a:gd name="connsiteX109-9205" fmla="*/ 222239 w 8037833"/>
              <a:gd name="connsiteY109-9206" fmla="*/ 3672335 h 3784177"/>
              <a:gd name="connsiteX110-9207" fmla="*/ 163578 w 8037833"/>
              <a:gd name="connsiteY110-9208" fmla="*/ 3656292 h 3784177"/>
              <a:gd name="connsiteX111-9209" fmla="*/ 72220 w 8037833"/>
              <a:gd name="connsiteY111-9210" fmla="*/ 3645272 h 3784177"/>
              <a:gd name="connsiteX112-9211" fmla="*/ 44395 w 8037833"/>
              <a:gd name="connsiteY112-9212" fmla="*/ 3639455 h 3784177"/>
              <a:gd name="connsiteX113-9213" fmla="*/ 1962 w 8037833"/>
              <a:gd name="connsiteY113-9214" fmla="*/ 3635948 h 3784177"/>
              <a:gd name="connsiteX114-9215" fmla="*/ 0 w 8037833"/>
              <a:gd name="connsiteY114-9216" fmla="*/ 3635261 h 3784177"/>
              <a:gd name="connsiteX115-9217" fmla="*/ 0 w 8037833"/>
              <a:gd name="connsiteY115-9218" fmla="*/ 12763 h 3784177"/>
              <a:gd name="connsiteX0-9219" fmla="*/ 0 w 8037833"/>
              <a:gd name="connsiteY0-9220" fmla="*/ 12763 h 3784177"/>
              <a:gd name="connsiteX1-9221" fmla="*/ 8037833 w 8037833"/>
              <a:gd name="connsiteY1-9222" fmla="*/ 0 h 3784177"/>
              <a:gd name="connsiteX2-9223" fmla="*/ 8037833 w 8037833"/>
              <a:gd name="connsiteY2-9224" fmla="*/ 3123098 h 3784177"/>
              <a:gd name="connsiteX3-9225" fmla="*/ 8034343 w 8037833"/>
              <a:gd name="connsiteY3-9226" fmla="*/ 3122573 h 3784177"/>
              <a:gd name="connsiteX4-9227" fmla="*/ 7877229 w 8037833"/>
              <a:gd name="connsiteY4-9228" fmla="*/ 3143819 h 3784177"/>
              <a:gd name="connsiteX5-9229" fmla="*/ 7752740 w 8037833"/>
              <a:gd name="connsiteY5-9230" fmla="*/ 3181149 h 3784177"/>
              <a:gd name="connsiteX6-9231" fmla="*/ 7588760 w 8037833"/>
              <a:gd name="connsiteY6-9232" fmla="*/ 3183782 h 3784177"/>
              <a:gd name="connsiteX7-9233" fmla="*/ 7351256 w 8037833"/>
              <a:gd name="connsiteY7-9234" fmla="*/ 3276296 h 3784177"/>
              <a:gd name="connsiteX8-9235" fmla="*/ 7241630 w 8037833"/>
              <a:gd name="connsiteY8-9236" fmla="*/ 3258619 h 3784177"/>
              <a:gd name="connsiteX9-9237" fmla="*/ 7197338 w 8037833"/>
              <a:gd name="connsiteY9-9238" fmla="*/ 3224751 h 3784177"/>
              <a:gd name="connsiteX10-9239" fmla="*/ 7180777 w 8037833"/>
              <a:gd name="connsiteY10-9240" fmla="*/ 3222826 h 3784177"/>
              <a:gd name="connsiteX11-9241" fmla="*/ 7146896 w 8037833"/>
              <a:gd name="connsiteY11-9242" fmla="*/ 3256975 h 3784177"/>
              <a:gd name="connsiteX12-9243" fmla="*/ 7101771 w 8037833"/>
              <a:gd name="connsiteY12-9244" fmla="*/ 3257015 h 3784177"/>
              <a:gd name="connsiteX13-9245" fmla="*/ 7047844 w 8037833"/>
              <a:gd name="connsiteY13-9246" fmla="*/ 3303791 h 3784177"/>
              <a:gd name="connsiteX14-9247" fmla="*/ 6912506 w 8037833"/>
              <a:gd name="connsiteY14-9248" fmla="*/ 3361478 h 3784177"/>
              <a:gd name="connsiteX15-9249" fmla="*/ 6819463 w 8037833"/>
              <a:gd name="connsiteY15-9250" fmla="*/ 3368624 h 3784177"/>
              <a:gd name="connsiteX16-9251" fmla="*/ 6797198 w 8037833"/>
              <a:gd name="connsiteY16-9252" fmla="*/ 3378256 h 3784177"/>
              <a:gd name="connsiteX17-9253" fmla="*/ 6687784 w 8037833"/>
              <a:gd name="connsiteY17-9254" fmla="*/ 3376132 h 3784177"/>
              <a:gd name="connsiteX18-9255" fmla="*/ 6566539 w 8037833"/>
              <a:gd name="connsiteY18-9256" fmla="*/ 3382500 h 3784177"/>
              <a:gd name="connsiteX19-9257" fmla="*/ 6352283 w 8037833"/>
              <a:gd name="connsiteY19-9258" fmla="*/ 3374762 h 3784177"/>
              <a:gd name="connsiteX20-9259" fmla="*/ 6111718 w 8037833"/>
              <a:gd name="connsiteY20-9260" fmla="*/ 3357536 h 3784177"/>
              <a:gd name="connsiteX21-9261" fmla="*/ 6022263 w 8037833"/>
              <a:gd name="connsiteY21-9262" fmla="*/ 3359057 h 3784177"/>
              <a:gd name="connsiteX22-9263" fmla="*/ 5891274 w 8037833"/>
              <a:gd name="connsiteY22-9264" fmla="*/ 3397681 h 3784177"/>
              <a:gd name="connsiteX23-9265" fmla="*/ 5746050 w 8037833"/>
              <a:gd name="connsiteY23-9266" fmla="*/ 3426142 h 3784177"/>
              <a:gd name="connsiteX24-9267" fmla="*/ 5613670 w 8037833"/>
              <a:gd name="connsiteY24-9268" fmla="*/ 3428671 h 3784177"/>
              <a:gd name="connsiteX25-9269" fmla="*/ 5535334 w 8037833"/>
              <a:gd name="connsiteY25-9270" fmla="*/ 3437044 h 3784177"/>
              <a:gd name="connsiteX26-9271" fmla="*/ 5506940 w 8037833"/>
              <a:gd name="connsiteY26-9272" fmla="*/ 3450999 h 3784177"/>
              <a:gd name="connsiteX27-9273" fmla="*/ 5466372 w 8037833"/>
              <a:gd name="connsiteY27-9274" fmla="*/ 3463245 h 3784177"/>
              <a:gd name="connsiteX28-9275" fmla="*/ 5395833 w 8037833"/>
              <a:gd name="connsiteY28-9276" fmla="*/ 3493194 h 3784177"/>
              <a:gd name="connsiteX29-9277" fmla="*/ 5305325 w 8037833"/>
              <a:gd name="connsiteY29-9278" fmla="*/ 3505200 h 3784177"/>
              <a:gd name="connsiteX30-9279" fmla="*/ 5223043 w 8037833"/>
              <a:gd name="connsiteY30-9280" fmla="*/ 3491664 h 3784177"/>
              <a:gd name="connsiteX31-9281" fmla="*/ 5217733 w 8037833"/>
              <a:gd name="connsiteY31-9282" fmla="*/ 3500463 h 3784177"/>
              <a:gd name="connsiteX32-9283" fmla="*/ 5167992 w 8037833"/>
              <a:gd name="connsiteY32-9284" fmla="*/ 3504085 h 3784177"/>
              <a:gd name="connsiteX33-9285" fmla="*/ 4987020 w 8037833"/>
              <a:gd name="connsiteY33-9286" fmla="*/ 3461263 h 3784177"/>
              <a:gd name="connsiteX34-9287" fmla="*/ 4890003 w 8037833"/>
              <a:gd name="connsiteY34-9288" fmla="*/ 3469874 h 3784177"/>
              <a:gd name="connsiteX35-9289" fmla="*/ 4856654 w 8037833"/>
              <a:gd name="connsiteY35-9290" fmla="*/ 3481880 h 3784177"/>
              <a:gd name="connsiteX36-9291" fmla="*/ 4800711 w 8037833"/>
              <a:gd name="connsiteY36-9292" fmla="*/ 3501441 h 3784177"/>
              <a:gd name="connsiteX37-9293" fmla="*/ 4761569 w 8037833"/>
              <a:gd name="connsiteY37-9294" fmla="*/ 3538103 h 3784177"/>
              <a:gd name="connsiteX38-9295" fmla="*/ 4713734 w 8037833"/>
              <a:gd name="connsiteY38-9296" fmla="*/ 3545724 h 3784177"/>
              <a:gd name="connsiteX39-9297" fmla="*/ 4649120 w 8037833"/>
              <a:gd name="connsiteY39-9298" fmla="*/ 3536392 h 3784177"/>
              <a:gd name="connsiteX40-9299" fmla="*/ 4573578 w 8037833"/>
              <a:gd name="connsiteY40-9300" fmla="*/ 3565923 h 3784177"/>
              <a:gd name="connsiteX41-9301" fmla="*/ 4529117 w 8037833"/>
              <a:gd name="connsiteY41-9302" fmla="*/ 3575592 h 3784177"/>
              <a:gd name="connsiteX42-9303" fmla="*/ 4408641 w 8037833"/>
              <a:gd name="connsiteY42-9304" fmla="*/ 3610000 h 3784177"/>
              <a:gd name="connsiteX43-9305" fmla="*/ 4356402 w 8037833"/>
              <a:gd name="connsiteY43-9306" fmla="*/ 3642792 h 3784177"/>
              <a:gd name="connsiteX44-9307" fmla="*/ 4270245 w 8037833"/>
              <a:gd name="connsiteY44-9308" fmla="*/ 3665789 h 3784177"/>
              <a:gd name="connsiteX45-9309" fmla="*/ 4208725 w 8037833"/>
              <a:gd name="connsiteY45-9310" fmla="*/ 3704841 h 3784177"/>
              <a:gd name="connsiteX46-9311" fmla="*/ 4201632 w 8037833"/>
              <a:gd name="connsiteY46-9312" fmla="*/ 3702602 h 3784177"/>
              <a:gd name="connsiteX47-9313" fmla="*/ 4191289 w 8037833"/>
              <a:gd name="connsiteY47-9314" fmla="*/ 3702380 h 3784177"/>
              <a:gd name="connsiteX48-9315" fmla="*/ 4191039 w 8037833"/>
              <a:gd name="connsiteY48-9316" fmla="*/ 3702831 h 3784177"/>
              <a:gd name="connsiteX49-9317" fmla="*/ 4181340 w 8037833"/>
              <a:gd name="connsiteY49-9318" fmla="*/ 3701729 h 3784177"/>
              <a:gd name="connsiteX50-9319" fmla="*/ 4133816 w 8037833"/>
              <a:gd name="connsiteY50-9320" fmla="*/ 3690565 h 3784177"/>
              <a:gd name="connsiteX51-9321" fmla="*/ 4071732 w 8037833"/>
              <a:gd name="connsiteY51-9322" fmla="*/ 3732513 h 3784177"/>
              <a:gd name="connsiteX52-9323" fmla="*/ 4045924 w 8037833"/>
              <a:gd name="connsiteY52-9324" fmla="*/ 3739404 h 3784177"/>
              <a:gd name="connsiteX53-9325" fmla="*/ 4032171 w 8037833"/>
              <a:gd name="connsiteY53-9326" fmla="*/ 3745523 h 3784177"/>
              <a:gd name="connsiteX54-9327" fmla="*/ 4031335 w 8037833"/>
              <a:gd name="connsiteY54-9328" fmla="*/ 3747479 h 3784177"/>
              <a:gd name="connsiteX55-9329" fmla="*/ 3985774 w 8037833"/>
              <a:gd name="connsiteY55-9330" fmla="*/ 3736547 h 3784177"/>
              <a:gd name="connsiteX56-9331" fmla="*/ 3979769 w 8037833"/>
              <a:gd name="connsiteY56-9332" fmla="*/ 3738769 h 3784177"/>
              <a:gd name="connsiteX57-9333" fmla="*/ 3950014 w 8037833"/>
              <a:gd name="connsiteY57-9334" fmla="*/ 3726942 h 3784177"/>
              <a:gd name="connsiteX58-9335" fmla="*/ 3934671 w 8037833"/>
              <a:gd name="connsiteY58-9336" fmla="*/ 3723339 h 3784177"/>
              <a:gd name="connsiteX59-9337" fmla="*/ 3930274 w 8037833"/>
              <a:gd name="connsiteY59-9338" fmla="*/ 3717148 h 3784177"/>
              <a:gd name="connsiteX60-9339" fmla="*/ 3907660 w 8037833"/>
              <a:gd name="connsiteY60-9340" fmla="*/ 3714456 h 3784177"/>
              <a:gd name="connsiteX61-9341" fmla="*/ 3905087 w 8037833"/>
              <a:gd name="connsiteY61-9342" fmla="*/ 3716098 h 3784177"/>
              <a:gd name="connsiteX62-9343" fmla="*/ 3886347 w 8037833"/>
              <a:gd name="connsiteY62-9344" fmla="*/ 3706620 h 3784177"/>
              <a:gd name="connsiteX63-9345" fmla="*/ 3870533 w 8037833"/>
              <a:gd name="connsiteY63-9346" fmla="*/ 3689905 h 3784177"/>
              <a:gd name="connsiteX64-9347" fmla="*/ 3678563 w 8037833"/>
              <a:gd name="connsiteY64-9348" fmla="*/ 3694486 h 3784177"/>
              <a:gd name="connsiteX65-9349" fmla="*/ 3524121 w 8037833"/>
              <a:gd name="connsiteY65-9350" fmla="*/ 3642736 h 3784177"/>
              <a:gd name="connsiteX66-9351" fmla="*/ 3432153 w 8037833"/>
              <a:gd name="connsiteY66-9352" fmla="*/ 3667780 h 3784177"/>
              <a:gd name="connsiteX67-9353" fmla="*/ 3373519 w 8037833"/>
              <a:gd name="connsiteY67-9354" fmla="*/ 3665785 h 3784177"/>
              <a:gd name="connsiteX68-9355" fmla="*/ 3114267 w 8037833"/>
              <a:gd name="connsiteY68-9356" fmla="*/ 3638983 h 3784177"/>
              <a:gd name="connsiteX69-9357" fmla="*/ 2989722 w 8037833"/>
              <a:gd name="connsiteY69-9358" fmla="*/ 3623230 h 3784177"/>
              <a:gd name="connsiteX70-9359" fmla="*/ 2965734 w 8037833"/>
              <a:gd name="connsiteY70-9360" fmla="*/ 3635676 h 3784177"/>
              <a:gd name="connsiteX71-9361" fmla="*/ 2961603 w 8037833"/>
              <a:gd name="connsiteY71-9362" fmla="*/ 3638221 h 3784177"/>
              <a:gd name="connsiteX72-9363" fmla="*/ 2944959 w 8037833"/>
              <a:gd name="connsiteY72-9364" fmla="*/ 3639723 h 3784177"/>
              <a:gd name="connsiteX73-9365" fmla="*/ 2940402 w 8037833"/>
              <a:gd name="connsiteY73-9366" fmla="*/ 3651000 h 3784177"/>
              <a:gd name="connsiteX74-9367" fmla="*/ 2915449 w 8037833"/>
              <a:gd name="connsiteY74-9368" fmla="*/ 3661039 h 3784177"/>
              <a:gd name="connsiteX75-9369" fmla="*/ 2884777 w 8037833"/>
              <a:gd name="connsiteY75-9370" fmla="*/ 3660775 h 3784177"/>
              <a:gd name="connsiteX76-9371" fmla="*/ 2739034 w 8037833"/>
              <a:gd name="connsiteY76-9372" fmla="*/ 3647396 h 3784177"/>
              <a:gd name="connsiteX77-9373" fmla="*/ 2651827 w 8037833"/>
              <a:gd name="connsiteY77-9374" fmla="*/ 3646306 h 3784177"/>
              <a:gd name="connsiteX78-9375" fmla="*/ 2618680 w 8037833"/>
              <a:gd name="connsiteY78-9376" fmla="*/ 3656755 h 3784177"/>
              <a:gd name="connsiteX79-9377" fmla="*/ 2572404 w 8037833"/>
              <a:gd name="connsiteY79-9378" fmla="*/ 3664043 h 3784177"/>
              <a:gd name="connsiteX80-9379" fmla="*/ 2423704 w 8037833"/>
              <a:gd name="connsiteY80-9380" fmla="*/ 3658079 h 3784177"/>
              <a:gd name="connsiteX81-9381" fmla="*/ 2301172 w 8037833"/>
              <a:gd name="connsiteY81-9382" fmla="*/ 3663053 h 3784177"/>
              <a:gd name="connsiteX82-9383" fmla="*/ 2294102 w 8037833"/>
              <a:gd name="connsiteY82-9384" fmla="*/ 3671151 h 3784177"/>
              <a:gd name="connsiteX83-9385" fmla="*/ 2238966 w 8037833"/>
              <a:gd name="connsiteY83-9386" fmla="*/ 3668777 h 3784177"/>
              <a:gd name="connsiteX84-9387" fmla="*/ 2082844 w 8037833"/>
              <a:gd name="connsiteY84-9388" fmla="*/ 3631994 h 3784177"/>
              <a:gd name="connsiteX85-9389" fmla="*/ 1938480 w 8037833"/>
              <a:gd name="connsiteY85-9390" fmla="*/ 3601439 h 3784177"/>
              <a:gd name="connsiteX86-9391" fmla="*/ 1900166 w 8037833"/>
              <a:gd name="connsiteY86-9392" fmla="*/ 3609358 h 3784177"/>
              <a:gd name="connsiteX87-9393" fmla="*/ 1835976 w 8037833"/>
              <a:gd name="connsiteY87-9394" fmla="*/ 3622065 h 3784177"/>
              <a:gd name="connsiteX88-9395" fmla="*/ 1787830 w 8037833"/>
              <a:gd name="connsiteY88-9396" fmla="*/ 3633173 h 3784177"/>
              <a:gd name="connsiteX89-9397" fmla="*/ 1734224 w 8037833"/>
              <a:gd name="connsiteY89-9398" fmla="*/ 3655593 h 3784177"/>
              <a:gd name="connsiteX90-9399" fmla="*/ 1721989 w 8037833"/>
              <a:gd name="connsiteY90-9400" fmla="*/ 3627298 h 3784177"/>
              <a:gd name="connsiteX91-9401" fmla="*/ 1664576 w 8037833"/>
              <a:gd name="connsiteY91-9402" fmla="*/ 3638572 h 3784177"/>
              <a:gd name="connsiteX92-9403" fmla="*/ 1577459 w 8037833"/>
              <a:gd name="connsiteY92-9404" fmla="*/ 3658824 h 3784177"/>
              <a:gd name="connsiteX93-9405" fmla="*/ 1527269 w 8037833"/>
              <a:gd name="connsiteY93-9406" fmla="*/ 3663088 h 3784177"/>
              <a:gd name="connsiteX94-9407" fmla="*/ 1390118 w 8037833"/>
              <a:gd name="connsiteY94-9408" fmla="*/ 3682789 h 3784177"/>
              <a:gd name="connsiteX95-9409" fmla="*/ 1252698 w 8037833"/>
              <a:gd name="connsiteY95-9410" fmla="*/ 3708662 h 3784177"/>
              <a:gd name="connsiteX96-9411" fmla="*/ 1171039 w 8037833"/>
              <a:gd name="connsiteY96-9412" fmla="*/ 3758642 h 3784177"/>
              <a:gd name="connsiteX97-9413" fmla="*/ 1058106 w 8037833"/>
              <a:gd name="connsiteY97-9414" fmla="*/ 3776166 h 3784177"/>
              <a:gd name="connsiteX98-9415" fmla="*/ 1039167 w 8037833"/>
              <a:gd name="connsiteY98-9416" fmla="*/ 3784177 h 3784177"/>
              <a:gd name="connsiteX99-9417" fmla="*/ 1012958 w 8037833"/>
              <a:gd name="connsiteY99-9418" fmla="*/ 3779206 h 3784177"/>
              <a:gd name="connsiteX100-9419" fmla="*/ 907906 w 8037833"/>
              <a:gd name="connsiteY100-9420" fmla="*/ 3757678 h 3784177"/>
              <a:gd name="connsiteX101-9421" fmla="*/ 825226 w 8037833"/>
              <a:gd name="connsiteY101-9422" fmla="*/ 3726369 h 3784177"/>
              <a:gd name="connsiteX102-9423" fmla="*/ 722264 w 8037833"/>
              <a:gd name="connsiteY102-9424" fmla="*/ 3747612 h 3784177"/>
              <a:gd name="connsiteX103-9425" fmla="*/ 659460 w 8037833"/>
              <a:gd name="connsiteY103-9426" fmla="*/ 3740429 h 3784177"/>
              <a:gd name="connsiteX104-9427" fmla="*/ 556552 w 8037833"/>
              <a:gd name="connsiteY104-9428" fmla="*/ 3739124 h 3784177"/>
              <a:gd name="connsiteX105-9429" fmla="*/ 445444 w 8037833"/>
              <a:gd name="connsiteY105-9430" fmla="*/ 3764831 h 3784177"/>
              <a:gd name="connsiteX106-9431" fmla="*/ 393295 w 8037833"/>
              <a:gd name="connsiteY106-9432" fmla="*/ 3753097 h 3784177"/>
              <a:gd name="connsiteX107-9433" fmla="*/ 339711 w 8037833"/>
              <a:gd name="connsiteY107-9434" fmla="*/ 3718242 h 3784177"/>
              <a:gd name="connsiteX108-9435" fmla="*/ 222239 w 8037833"/>
              <a:gd name="connsiteY108-9436" fmla="*/ 3672335 h 3784177"/>
              <a:gd name="connsiteX109-9437" fmla="*/ 163578 w 8037833"/>
              <a:gd name="connsiteY109-9438" fmla="*/ 3656292 h 3784177"/>
              <a:gd name="connsiteX110-9439" fmla="*/ 72220 w 8037833"/>
              <a:gd name="connsiteY110-9440" fmla="*/ 3645272 h 3784177"/>
              <a:gd name="connsiteX111-9441" fmla="*/ 44395 w 8037833"/>
              <a:gd name="connsiteY111-9442" fmla="*/ 3639455 h 3784177"/>
              <a:gd name="connsiteX112-9443" fmla="*/ 1962 w 8037833"/>
              <a:gd name="connsiteY112-9444" fmla="*/ 3635948 h 3784177"/>
              <a:gd name="connsiteX113-9445" fmla="*/ 0 w 8037833"/>
              <a:gd name="connsiteY113-9446" fmla="*/ 3635261 h 3784177"/>
              <a:gd name="connsiteX114-9447" fmla="*/ 0 w 8037833"/>
              <a:gd name="connsiteY114-9448" fmla="*/ 12763 h 3784177"/>
              <a:gd name="connsiteX0-9449" fmla="*/ 0 w 8037833"/>
              <a:gd name="connsiteY0-9450" fmla="*/ 12763 h 3784177"/>
              <a:gd name="connsiteX1-9451" fmla="*/ 8037833 w 8037833"/>
              <a:gd name="connsiteY1-9452" fmla="*/ 0 h 3784177"/>
              <a:gd name="connsiteX2-9453" fmla="*/ 8037833 w 8037833"/>
              <a:gd name="connsiteY2-9454" fmla="*/ 3123098 h 3784177"/>
              <a:gd name="connsiteX3-9455" fmla="*/ 8034343 w 8037833"/>
              <a:gd name="connsiteY3-9456" fmla="*/ 3122573 h 3784177"/>
              <a:gd name="connsiteX4-9457" fmla="*/ 7877229 w 8037833"/>
              <a:gd name="connsiteY4-9458" fmla="*/ 3143819 h 3784177"/>
              <a:gd name="connsiteX5-9459" fmla="*/ 7752740 w 8037833"/>
              <a:gd name="connsiteY5-9460" fmla="*/ 3181149 h 3784177"/>
              <a:gd name="connsiteX6-9461" fmla="*/ 7588760 w 8037833"/>
              <a:gd name="connsiteY6-9462" fmla="*/ 3183782 h 3784177"/>
              <a:gd name="connsiteX7-9463" fmla="*/ 7351256 w 8037833"/>
              <a:gd name="connsiteY7-9464" fmla="*/ 3276296 h 3784177"/>
              <a:gd name="connsiteX8-9465" fmla="*/ 7241630 w 8037833"/>
              <a:gd name="connsiteY8-9466" fmla="*/ 3258619 h 3784177"/>
              <a:gd name="connsiteX9-9467" fmla="*/ 7197338 w 8037833"/>
              <a:gd name="connsiteY9-9468" fmla="*/ 3224751 h 3784177"/>
              <a:gd name="connsiteX10-9469" fmla="*/ 7180777 w 8037833"/>
              <a:gd name="connsiteY10-9470" fmla="*/ 3222826 h 3784177"/>
              <a:gd name="connsiteX11-9471" fmla="*/ 7146896 w 8037833"/>
              <a:gd name="connsiteY11-9472" fmla="*/ 3256975 h 3784177"/>
              <a:gd name="connsiteX12-9473" fmla="*/ 7101771 w 8037833"/>
              <a:gd name="connsiteY12-9474" fmla="*/ 3257015 h 3784177"/>
              <a:gd name="connsiteX13-9475" fmla="*/ 7047844 w 8037833"/>
              <a:gd name="connsiteY13-9476" fmla="*/ 3303791 h 3784177"/>
              <a:gd name="connsiteX14-9477" fmla="*/ 6912506 w 8037833"/>
              <a:gd name="connsiteY14-9478" fmla="*/ 3361478 h 3784177"/>
              <a:gd name="connsiteX15-9479" fmla="*/ 6819463 w 8037833"/>
              <a:gd name="connsiteY15-9480" fmla="*/ 3368624 h 3784177"/>
              <a:gd name="connsiteX16-9481" fmla="*/ 6797198 w 8037833"/>
              <a:gd name="connsiteY16-9482" fmla="*/ 3378256 h 3784177"/>
              <a:gd name="connsiteX17-9483" fmla="*/ 6687784 w 8037833"/>
              <a:gd name="connsiteY17-9484" fmla="*/ 3376132 h 3784177"/>
              <a:gd name="connsiteX18-9485" fmla="*/ 6566539 w 8037833"/>
              <a:gd name="connsiteY18-9486" fmla="*/ 3382500 h 3784177"/>
              <a:gd name="connsiteX19-9487" fmla="*/ 6352283 w 8037833"/>
              <a:gd name="connsiteY19-9488" fmla="*/ 3374762 h 3784177"/>
              <a:gd name="connsiteX20-9489" fmla="*/ 6111718 w 8037833"/>
              <a:gd name="connsiteY20-9490" fmla="*/ 3357536 h 3784177"/>
              <a:gd name="connsiteX21-9491" fmla="*/ 6022263 w 8037833"/>
              <a:gd name="connsiteY21-9492" fmla="*/ 3359057 h 3784177"/>
              <a:gd name="connsiteX22-9493" fmla="*/ 5891274 w 8037833"/>
              <a:gd name="connsiteY22-9494" fmla="*/ 3397681 h 3784177"/>
              <a:gd name="connsiteX23-9495" fmla="*/ 5746050 w 8037833"/>
              <a:gd name="connsiteY23-9496" fmla="*/ 3426142 h 3784177"/>
              <a:gd name="connsiteX24-9497" fmla="*/ 5613670 w 8037833"/>
              <a:gd name="connsiteY24-9498" fmla="*/ 3428671 h 3784177"/>
              <a:gd name="connsiteX25-9499" fmla="*/ 5535334 w 8037833"/>
              <a:gd name="connsiteY25-9500" fmla="*/ 3437044 h 3784177"/>
              <a:gd name="connsiteX26-9501" fmla="*/ 5506940 w 8037833"/>
              <a:gd name="connsiteY26-9502" fmla="*/ 3450999 h 3784177"/>
              <a:gd name="connsiteX27-9503" fmla="*/ 5466372 w 8037833"/>
              <a:gd name="connsiteY27-9504" fmla="*/ 3463245 h 3784177"/>
              <a:gd name="connsiteX28-9505" fmla="*/ 5395833 w 8037833"/>
              <a:gd name="connsiteY28-9506" fmla="*/ 3493194 h 3784177"/>
              <a:gd name="connsiteX29-9507" fmla="*/ 5305325 w 8037833"/>
              <a:gd name="connsiteY29-9508" fmla="*/ 3505200 h 3784177"/>
              <a:gd name="connsiteX30-9509" fmla="*/ 5223043 w 8037833"/>
              <a:gd name="connsiteY30-9510" fmla="*/ 3491664 h 3784177"/>
              <a:gd name="connsiteX31-9511" fmla="*/ 5217733 w 8037833"/>
              <a:gd name="connsiteY31-9512" fmla="*/ 3500463 h 3784177"/>
              <a:gd name="connsiteX32-9513" fmla="*/ 5167992 w 8037833"/>
              <a:gd name="connsiteY32-9514" fmla="*/ 3504085 h 3784177"/>
              <a:gd name="connsiteX33-9515" fmla="*/ 4987020 w 8037833"/>
              <a:gd name="connsiteY33-9516" fmla="*/ 3461263 h 3784177"/>
              <a:gd name="connsiteX34-9517" fmla="*/ 4890003 w 8037833"/>
              <a:gd name="connsiteY34-9518" fmla="*/ 3469874 h 3784177"/>
              <a:gd name="connsiteX35-9519" fmla="*/ 4856654 w 8037833"/>
              <a:gd name="connsiteY35-9520" fmla="*/ 3481880 h 3784177"/>
              <a:gd name="connsiteX36-9521" fmla="*/ 4800711 w 8037833"/>
              <a:gd name="connsiteY36-9522" fmla="*/ 3501441 h 3784177"/>
              <a:gd name="connsiteX37-9523" fmla="*/ 4761569 w 8037833"/>
              <a:gd name="connsiteY37-9524" fmla="*/ 3538103 h 3784177"/>
              <a:gd name="connsiteX38-9525" fmla="*/ 4713734 w 8037833"/>
              <a:gd name="connsiteY38-9526" fmla="*/ 3545724 h 3784177"/>
              <a:gd name="connsiteX39-9527" fmla="*/ 4649120 w 8037833"/>
              <a:gd name="connsiteY39-9528" fmla="*/ 3536392 h 3784177"/>
              <a:gd name="connsiteX40-9529" fmla="*/ 4573578 w 8037833"/>
              <a:gd name="connsiteY40-9530" fmla="*/ 3565923 h 3784177"/>
              <a:gd name="connsiteX41-9531" fmla="*/ 4529117 w 8037833"/>
              <a:gd name="connsiteY41-9532" fmla="*/ 3575592 h 3784177"/>
              <a:gd name="connsiteX42-9533" fmla="*/ 4408641 w 8037833"/>
              <a:gd name="connsiteY42-9534" fmla="*/ 3610000 h 3784177"/>
              <a:gd name="connsiteX43-9535" fmla="*/ 4356402 w 8037833"/>
              <a:gd name="connsiteY43-9536" fmla="*/ 3642792 h 3784177"/>
              <a:gd name="connsiteX44-9537" fmla="*/ 4270245 w 8037833"/>
              <a:gd name="connsiteY44-9538" fmla="*/ 3665789 h 3784177"/>
              <a:gd name="connsiteX45-9539" fmla="*/ 4208725 w 8037833"/>
              <a:gd name="connsiteY45-9540" fmla="*/ 3704841 h 3784177"/>
              <a:gd name="connsiteX46-9541" fmla="*/ 4201632 w 8037833"/>
              <a:gd name="connsiteY46-9542" fmla="*/ 3702602 h 3784177"/>
              <a:gd name="connsiteX47-9543" fmla="*/ 4191289 w 8037833"/>
              <a:gd name="connsiteY47-9544" fmla="*/ 3702380 h 3784177"/>
              <a:gd name="connsiteX48-9545" fmla="*/ 4191039 w 8037833"/>
              <a:gd name="connsiteY48-9546" fmla="*/ 3702831 h 3784177"/>
              <a:gd name="connsiteX49-9547" fmla="*/ 4181340 w 8037833"/>
              <a:gd name="connsiteY49-9548" fmla="*/ 3701729 h 3784177"/>
              <a:gd name="connsiteX50-9549" fmla="*/ 4133816 w 8037833"/>
              <a:gd name="connsiteY50-9550" fmla="*/ 3690565 h 3784177"/>
              <a:gd name="connsiteX51-9551" fmla="*/ 4071732 w 8037833"/>
              <a:gd name="connsiteY51-9552" fmla="*/ 3732513 h 3784177"/>
              <a:gd name="connsiteX52-9553" fmla="*/ 4045924 w 8037833"/>
              <a:gd name="connsiteY52-9554" fmla="*/ 3739404 h 3784177"/>
              <a:gd name="connsiteX53-9555" fmla="*/ 4032171 w 8037833"/>
              <a:gd name="connsiteY53-9556" fmla="*/ 3745523 h 3784177"/>
              <a:gd name="connsiteX54-9557" fmla="*/ 4031335 w 8037833"/>
              <a:gd name="connsiteY54-9558" fmla="*/ 3747479 h 3784177"/>
              <a:gd name="connsiteX55-9559" fmla="*/ 3985774 w 8037833"/>
              <a:gd name="connsiteY55-9560" fmla="*/ 3736547 h 3784177"/>
              <a:gd name="connsiteX56-9561" fmla="*/ 3979769 w 8037833"/>
              <a:gd name="connsiteY56-9562" fmla="*/ 3738769 h 3784177"/>
              <a:gd name="connsiteX57-9563" fmla="*/ 3950014 w 8037833"/>
              <a:gd name="connsiteY57-9564" fmla="*/ 3726942 h 3784177"/>
              <a:gd name="connsiteX58-9565" fmla="*/ 3934671 w 8037833"/>
              <a:gd name="connsiteY58-9566" fmla="*/ 3723339 h 3784177"/>
              <a:gd name="connsiteX59-9567" fmla="*/ 3930274 w 8037833"/>
              <a:gd name="connsiteY59-9568" fmla="*/ 3717148 h 3784177"/>
              <a:gd name="connsiteX60-9569" fmla="*/ 3907660 w 8037833"/>
              <a:gd name="connsiteY60-9570" fmla="*/ 3714456 h 3784177"/>
              <a:gd name="connsiteX61-9571" fmla="*/ 3905087 w 8037833"/>
              <a:gd name="connsiteY61-9572" fmla="*/ 3716098 h 3784177"/>
              <a:gd name="connsiteX62-9573" fmla="*/ 3886347 w 8037833"/>
              <a:gd name="connsiteY62-9574" fmla="*/ 3706620 h 3784177"/>
              <a:gd name="connsiteX63-9575" fmla="*/ 3870533 w 8037833"/>
              <a:gd name="connsiteY63-9576" fmla="*/ 3689905 h 3784177"/>
              <a:gd name="connsiteX64-9577" fmla="*/ 3678563 w 8037833"/>
              <a:gd name="connsiteY64-9578" fmla="*/ 3694486 h 3784177"/>
              <a:gd name="connsiteX65-9579" fmla="*/ 3524121 w 8037833"/>
              <a:gd name="connsiteY65-9580" fmla="*/ 3642736 h 3784177"/>
              <a:gd name="connsiteX66-9581" fmla="*/ 3432153 w 8037833"/>
              <a:gd name="connsiteY66-9582" fmla="*/ 3667780 h 3784177"/>
              <a:gd name="connsiteX67-9583" fmla="*/ 3373519 w 8037833"/>
              <a:gd name="connsiteY67-9584" fmla="*/ 3665785 h 3784177"/>
              <a:gd name="connsiteX68-9585" fmla="*/ 3114267 w 8037833"/>
              <a:gd name="connsiteY68-9586" fmla="*/ 3638983 h 3784177"/>
              <a:gd name="connsiteX69-9587" fmla="*/ 2989722 w 8037833"/>
              <a:gd name="connsiteY69-9588" fmla="*/ 3623230 h 3784177"/>
              <a:gd name="connsiteX70-9589" fmla="*/ 2965734 w 8037833"/>
              <a:gd name="connsiteY70-9590" fmla="*/ 3635676 h 3784177"/>
              <a:gd name="connsiteX71-9591" fmla="*/ 2961603 w 8037833"/>
              <a:gd name="connsiteY71-9592" fmla="*/ 3638221 h 3784177"/>
              <a:gd name="connsiteX72-9593" fmla="*/ 2944959 w 8037833"/>
              <a:gd name="connsiteY72-9594" fmla="*/ 3639723 h 3784177"/>
              <a:gd name="connsiteX73-9595" fmla="*/ 2940402 w 8037833"/>
              <a:gd name="connsiteY73-9596" fmla="*/ 3651000 h 3784177"/>
              <a:gd name="connsiteX74-9597" fmla="*/ 2915449 w 8037833"/>
              <a:gd name="connsiteY74-9598" fmla="*/ 3661039 h 3784177"/>
              <a:gd name="connsiteX75-9599" fmla="*/ 2884777 w 8037833"/>
              <a:gd name="connsiteY75-9600" fmla="*/ 3660775 h 3784177"/>
              <a:gd name="connsiteX76-9601" fmla="*/ 2739034 w 8037833"/>
              <a:gd name="connsiteY76-9602" fmla="*/ 3647396 h 3784177"/>
              <a:gd name="connsiteX77-9603" fmla="*/ 2651827 w 8037833"/>
              <a:gd name="connsiteY77-9604" fmla="*/ 3646306 h 3784177"/>
              <a:gd name="connsiteX78-9605" fmla="*/ 2618680 w 8037833"/>
              <a:gd name="connsiteY78-9606" fmla="*/ 3656755 h 3784177"/>
              <a:gd name="connsiteX79-9607" fmla="*/ 2572404 w 8037833"/>
              <a:gd name="connsiteY79-9608" fmla="*/ 3664043 h 3784177"/>
              <a:gd name="connsiteX80-9609" fmla="*/ 2423704 w 8037833"/>
              <a:gd name="connsiteY80-9610" fmla="*/ 3658079 h 3784177"/>
              <a:gd name="connsiteX81-9611" fmla="*/ 2301172 w 8037833"/>
              <a:gd name="connsiteY81-9612" fmla="*/ 3663053 h 3784177"/>
              <a:gd name="connsiteX82-9613" fmla="*/ 2294102 w 8037833"/>
              <a:gd name="connsiteY82-9614" fmla="*/ 3671151 h 3784177"/>
              <a:gd name="connsiteX83-9615" fmla="*/ 2238966 w 8037833"/>
              <a:gd name="connsiteY83-9616" fmla="*/ 3668777 h 3784177"/>
              <a:gd name="connsiteX84-9617" fmla="*/ 2082844 w 8037833"/>
              <a:gd name="connsiteY84-9618" fmla="*/ 3631994 h 3784177"/>
              <a:gd name="connsiteX85-9619" fmla="*/ 1938480 w 8037833"/>
              <a:gd name="connsiteY85-9620" fmla="*/ 3601439 h 3784177"/>
              <a:gd name="connsiteX86-9621" fmla="*/ 1900166 w 8037833"/>
              <a:gd name="connsiteY86-9622" fmla="*/ 3609358 h 3784177"/>
              <a:gd name="connsiteX87-9623" fmla="*/ 1835976 w 8037833"/>
              <a:gd name="connsiteY87-9624" fmla="*/ 3622065 h 3784177"/>
              <a:gd name="connsiteX88-9625" fmla="*/ 1787830 w 8037833"/>
              <a:gd name="connsiteY88-9626" fmla="*/ 3633173 h 3784177"/>
              <a:gd name="connsiteX89-9627" fmla="*/ 1734224 w 8037833"/>
              <a:gd name="connsiteY89-9628" fmla="*/ 3655593 h 3784177"/>
              <a:gd name="connsiteX90-9629" fmla="*/ 1664576 w 8037833"/>
              <a:gd name="connsiteY90-9630" fmla="*/ 3638572 h 3784177"/>
              <a:gd name="connsiteX91-9631" fmla="*/ 1577459 w 8037833"/>
              <a:gd name="connsiteY91-9632" fmla="*/ 3658824 h 3784177"/>
              <a:gd name="connsiteX92-9633" fmla="*/ 1527269 w 8037833"/>
              <a:gd name="connsiteY92-9634" fmla="*/ 3663088 h 3784177"/>
              <a:gd name="connsiteX93-9635" fmla="*/ 1390118 w 8037833"/>
              <a:gd name="connsiteY93-9636" fmla="*/ 3682789 h 3784177"/>
              <a:gd name="connsiteX94-9637" fmla="*/ 1252698 w 8037833"/>
              <a:gd name="connsiteY94-9638" fmla="*/ 3708662 h 3784177"/>
              <a:gd name="connsiteX95-9639" fmla="*/ 1171039 w 8037833"/>
              <a:gd name="connsiteY95-9640" fmla="*/ 3758642 h 3784177"/>
              <a:gd name="connsiteX96-9641" fmla="*/ 1058106 w 8037833"/>
              <a:gd name="connsiteY96-9642" fmla="*/ 3776166 h 3784177"/>
              <a:gd name="connsiteX97-9643" fmla="*/ 1039167 w 8037833"/>
              <a:gd name="connsiteY97-9644" fmla="*/ 3784177 h 3784177"/>
              <a:gd name="connsiteX98-9645" fmla="*/ 1012958 w 8037833"/>
              <a:gd name="connsiteY98-9646" fmla="*/ 3779206 h 3784177"/>
              <a:gd name="connsiteX99-9647" fmla="*/ 907906 w 8037833"/>
              <a:gd name="connsiteY99-9648" fmla="*/ 3757678 h 3784177"/>
              <a:gd name="connsiteX100-9649" fmla="*/ 825226 w 8037833"/>
              <a:gd name="connsiteY100-9650" fmla="*/ 3726369 h 3784177"/>
              <a:gd name="connsiteX101-9651" fmla="*/ 722264 w 8037833"/>
              <a:gd name="connsiteY101-9652" fmla="*/ 3747612 h 3784177"/>
              <a:gd name="connsiteX102-9653" fmla="*/ 659460 w 8037833"/>
              <a:gd name="connsiteY102-9654" fmla="*/ 3740429 h 3784177"/>
              <a:gd name="connsiteX103-9655" fmla="*/ 556552 w 8037833"/>
              <a:gd name="connsiteY103-9656" fmla="*/ 3739124 h 3784177"/>
              <a:gd name="connsiteX104-9657" fmla="*/ 445444 w 8037833"/>
              <a:gd name="connsiteY104-9658" fmla="*/ 3764831 h 3784177"/>
              <a:gd name="connsiteX105-9659" fmla="*/ 393295 w 8037833"/>
              <a:gd name="connsiteY105-9660" fmla="*/ 3753097 h 3784177"/>
              <a:gd name="connsiteX106-9661" fmla="*/ 339711 w 8037833"/>
              <a:gd name="connsiteY106-9662" fmla="*/ 3718242 h 3784177"/>
              <a:gd name="connsiteX107-9663" fmla="*/ 222239 w 8037833"/>
              <a:gd name="connsiteY107-9664" fmla="*/ 3672335 h 3784177"/>
              <a:gd name="connsiteX108-9665" fmla="*/ 163578 w 8037833"/>
              <a:gd name="connsiteY108-9666" fmla="*/ 3656292 h 3784177"/>
              <a:gd name="connsiteX109-9667" fmla="*/ 72220 w 8037833"/>
              <a:gd name="connsiteY109-9668" fmla="*/ 3645272 h 3784177"/>
              <a:gd name="connsiteX110-9669" fmla="*/ 44395 w 8037833"/>
              <a:gd name="connsiteY110-9670" fmla="*/ 3639455 h 3784177"/>
              <a:gd name="connsiteX111-9671" fmla="*/ 1962 w 8037833"/>
              <a:gd name="connsiteY111-9672" fmla="*/ 3635948 h 3784177"/>
              <a:gd name="connsiteX112-9673" fmla="*/ 0 w 8037833"/>
              <a:gd name="connsiteY112-9674" fmla="*/ 3635261 h 3784177"/>
              <a:gd name="connsiteX113-9675" fmla="*/ 0 w 8037833"/>
              <a:gd name="connsiteY113-9676" fmla="*/ 12763 h 3784177"/>
              <a:gd name="connsiteX0-9677" fmla="*/ 0 w 8037833"/>
              <a:gd name="connsiteY0-9678" fmla="*/ 12763 h 3784177"/>
              <a:gd name="connsiteX1-9679" fmla="*/ 8037833 w 8037833"/>
              <a:gd name="connsiteY1-9680" fmla="*/ 0 h 3784177"/>
              <a:gd name="connsiteX2-9681" fmla="*/ 8037833 w 8037833"/>
              <a:gd name="connsiteY2-9682" fmla="*/ 3123098 h 3784177"/>
              <a:gd name="connsiteX3-9683" fmla="*/ 8034343 w 8037833"/>
              <a:gd name="connsiteY3-9684" fmla="*/ 3122573 h 3784177"/>
              <a:gd name="connsiteX4-9685" fmla="*/ 7877229 w 8037833"/>
              <a:gd name="connsiteY4-9686" fmla="*/ 3143819 h 3784177"/>
              <a:gd name="connsiteX5-9687" fmla="*/ 7752740 w 8037833"/>
              <a:gd name="connsiteY5-9688" fmla="*/ 3181149 h 3784177"/>
              <a:gd name="connsiteX6-9689" fmla="*/ 7588760 w 8037833"/>
              <a:gd name="connsiteY6-9690" fmla="*/ 3183782 h 3784177"/>
              <a:gd name="connsiteX7-9691" fmla="*/ 7351256 w 8037833"/>
              <a:gd name="connsiteY7-9692" fmla="*/ 3276296 h 3784177"/>
              <a:gd name="connsiteX8-9693" fmla="*/ 7241630 w 8037833"/>
              <a:gd name="connsiteY8-9694" fmla="*/ 3258619 h 3784177"/>
              <a:gd name="connsiteX9-9695" fmla="*/ 7197338 w 8037833"/>
              <a:gd name="connsiteY9-9696" fmla="*/ 3224751 h 3784177"/>
              <a:gd name="connsiteX10-9697" fmla="*/ 7180777 w 8037833"/>
              <a:gd name="connsiteY10-9698" fmla="*/ 3222826 h 3784177"/>
              <a:gd name="connsiteX11-9699" fmla="*/ 7146896 w 8037833"/>
              <a:gd name="connsiteY11-9700" fmla="*/ 3256975 h 3784177"/>
              <a:gd name="connsiteX12-9701" fmla="*/ 7101771 w 8037833"/>
              <a:gd name="connsiteY12-9702" fmla="*/ 3257015 h 3784177"/>
              <a:gd name="connsiteX13-9703" fmla="*/ 7047844 w 8037833"/>
              <a:gd name="connsiteY13-9704" fmla="*/ 3303791 h 3784177"/>
              <a:gd name="connsiteX14-9705" fmla="*/ 6912506 w 8037833"/>
              <a:gd name="connsiteY14-9706" fmla="*/ 3361478 h 3784177"/>
              <a:gd name="connsiteX15-9707" fmla="*/ 6819463 w 8037833"/>
              <a:gd name="connsiteY15-9708" fmla="*/ 3368624 h 3784177"/>
              <a:gd name="connsiteX16-9709" fmla="*/ 6797198 w 8037833"/>
              <a:gd name="connsiteY16-9710" fmla="*/ 3378256 h 3784177"/>
              <a:gd name="connsiteX17-9711" fmla="*/ 6687784 w 8037833"/>
              <a:gd name="connsiteY17-9712" fmla="*/ 3376132 h 3784177"/>
              <a:gd name="connsiteX18-9713" fmla="*/ 6566539 w 8037833"/>
              <a:gd name="connsiteY18-9714" fmla="*/ 3382500 h 3784177"/>
              <a:gd name="connsiteX19-9715" fmla="*/ 6352283 w 8037833"/>
              <a:gd name="connsiteY19-9716" fmla="*/ 3374762 h 3784177"/>
              <a:gd name="connsiteX20-9717" fmla="*/ 6111718 w 8037833"/>
              <a:gd name="connsiteY20-9718" fmla="*/ 3357536 h 3784177"/>
              <a:gd name="connsiteX21-9719" fmla="*/ 6022263 w 8037833"/>
              <a:gd name="connsiteY21-9720" fmla="*/ 3359057 h 3784177"/>
              <a:gd name="connsiteX22-9721" fmla="*/ 5891274 w 8037833"/>
              <a:gd name="connsiteY22-9722" fmla="*/ 3397681 h 3784177"/>
              <a:gd name="connsiteX23-9723" fmla="*/ 5746050 w 8037833"/>
              <a:gd name="connsiteY23-9724" fmla="*/ 3426142 h 3784177"/>
              <a:gd name="connsiteX24-9725" fmla="*/ 5613670 w 8037833"/>
              <a:gd name="connsiteY24-9726" fmla="*/ 3428671 h 3784177"/>
              <a:gd name="connsiteX25-9727" fmla="*/ 5535334 w 8037833"/>
              <a:gd name="connsiteY25-9728" fmla="*/ 3437044 h 3784177"/>
              <a:gd name="connsiteX26-9729" fmla="*/ 5506940 w 8037833"/>
              <a:gd name="connsiteY26-9730" fmla="*/ 3450999 h 3784177"/>
              <a:gd name="connsiteX27-9731" fmla="*/ 5466372 w 8037833"/>
              <a:gd name="connsiteY27-9732" fmla="*/ 3463245 h 3784177"/>
              <a:gd name="connsiteX28-9733" fmla="*/ 5395833 w 8037833"/>
              <a:gd name="connsiteY28-9734" fmla="*/ 3493194 h 3784177"/>
              <a:gd name="connsiteX29-9735" fmla="*/ 5305325 w 8037833"/>
              <a:gd name="connsiteY29-9736" fmla="*/ 3505200 h 3784177"/>
              <a:gd name="connsiteX30-9737" fmla="*/ 5223043 w 8037833"/>
              <a:gd name="connsiteY30-9738" fmla="*/ 3491664 h 3784177"/>
              <a:gd name="connsiteX31-9739" fmla="*/ 5217733 w 8037833"/>
              <a:gd name="connsiteY31-9740" fmla="*/ 3500463 h 3784177"/>
              <a:gd name="connsiteX32-9741" fmla="*/ 5167992 w 8037833"/>
              <a:gd name="connsiteY32-9742" fmla="*/ 3504085 h 3784177"/>
              <a:gd name="connsiteX33-9743" fmla="*/ 4987020 w 8037833"/>
              <a:gd name="connsiteY33-9744" fmla="*/ 3461263 h 3784177"/>
              <a:gd name="connsiteX34-9745" fmla="*/ 4890003 w 8037833"/>
              <a:gd name="connsiteY34-9746" fmla="*/ 3469874 h 3784177"/>
              <a:gd name="connsiteX35-9747" fmla="*/ 4856654 w 8037833"/>
              <a:gd name="connsiteY35-9748" fmla="*/ 3481880 h 3784177"/>
              <a:gd name="connsiteX36-9749" fmla="*/ 4800711 w 8037833"/>
              <a:gd name="connsiteY36-9750" fmla="*/ 3501441 h 3784177"/>
              <a:gd name="connsiteX37-9751" fmla="*/ 4761569 w 8037833"/>
              <a:gd name="connsiteY37-9752" fmla="*/ 3538103 h 3784177"/>
              <a:gd name="connsiteX38-9753" fmla="*/ 4713734 w 8037833"/>
              <a:gd name="connsiteY38-9754" fmla="*/ 3545724 h 3784177"/>
              <a:gd name="connsiteX39-9755" fmla="*/ 4649120 w 8037833"/>
              <a:gd name="connsiteY39-9756" fmla="*/ 3536392 h 3784177"/>
              <a:gd name="connsiteX40-9757" fmla="*/ 4573578 w 8037833"/>
              <a:gd name="connsiteY40-9758" fmla="*/ 3565923 h 3784177"/>
              <a:gd name="connsiteX41-9759" fmla="*/ 4529117 w 8037833"/>
              <a:gd name="connsiteY41-9760" fmla="*/ 3575592 h 3784177"/>
              <a:gd name="connsiteX42-9761" fmla="*/ 4408641 w 8037833"/>
              <a:gd name="connsiteY42-9762" fmla="*/ 3610000 h 3784177"/>
              <a:gd name="connsiteX43-9763" fmla="*/ 4356402 w 8037833"/>
              <a:gd name="connsiteY43-9764" fmla="*/ 3642792 h 3784177"/>
              <a:gd name="connsiteX44-9765" fmla="*/ 4270245 w 8037833"/>
              <a:gd name="connsiteY44-9766" fmla="*/ 3665789 h 3784177"/>
              <a:gd name="connsiteX45-9767" fmla="*/ 4208725 w 8037833"/>
              <a:gd name="connsiteY45-9768" fmla="*/ 3704841 h 3784177"/>
              <a:gd name="connsiteX46-9769" fmla="*/ 4201632 w 8037833"/>
              <a:gd name="connsiteY46-9770" fmla="*/ 3702602 h 3784177"/>
              <a:gd name="connsiteX47-9771" fmla="*/ 4191289 w 8037833"/>
              <a:gd name="connsiteY47-9772" fmla="*/ 3702380 h 3784177"/>
              <a:gd name="connsiteX48-9773" fmla="*/ 4191039 w 8037833"/>
              <a:gd name="connsiteY48-9774" fmla="*/ 3702831 h 3784177"/>
              <a:gd name="connsiteX49-9775" fmla="*/ 4181340 w 8037833"/>
              <a:gd name="connsiteY49-9776" fmla="*/ 3701729 h 3784177"/>
              <a:gd name="connsiteX50-9777" fmla="*/ 4133816 w 8037833"/>
              <a:gd name="connsiteY50-9778" fmla="*/ 3690565 h 3784177"/>
              <a:gd name="connsiteX51-9779" fmla="*/ 4071732 w 8037833"/>
              <a:gd name="connsiteY51-9780" fmla="*/ 3732513 h 3784177"/>
              <a:gd name="connsiteX52-9781" fmla="*/ 4045924 w 8037833"/>
              <a:gd name="connsiteY52-9782" fmla="*/ 3739404 h 3784177"/>
              <a:gd name="connsiteX53-9783" fmla="*/ 4032171 w 8037833"/>
              <a:gd name="connsiteY53-9784" fmla="*/ 3745523 h 3784177"/>
              <a:gd name="connsiteX54-9785" fmla="*/ 4031335 w 8037833"/>
              <a:gd name="connsiteY54-9786" fmla="*/ 3747479 h 3784177"/>
              <a:gd name="connsiteX55-9787" fmla="*/ 3985774 w 8037833"/>
              <a:gd name="connsiteY55-9788" fmla="*/ 3736547 h 3784177"/>
              <a:gd name="connsiteX56-9789" fmla="*/ 3979769 w 8037833"/>
              <a:gd name="connsiteY56-9790" fmla="*/ 3738769 h 3784177"/>
              <a:gd name="connsiteX57-9791" fmla="*/ 3950014 w 8037833"/>
              <a:gd name="connsiteY57-9792" fmla="*/ 3726942 h 3784177"/>
              <a:gd name="connsiteX58-9793" fmla="*/ 3934671 w 8037833"/>
              <a:gd name="connsiteY58-9794" fmla="*/ 3723339 h 3784177"/>
              <a:gd name="connsiteX59-9795" fmla="*/ 3930274 w 8037833"/>
              <a:gd name="connsiteY59-9796" fmla="*/ 3717148 h 3784177"/>
              <a:gd name="connsiteX60-9797" fmla="*/ 3907660 w 8037833"/>
              <a:gd name="connsiteY60-9798" fmla="*/ 3714456 h 3784177"/>
              <a:gd name="connsiteX61-9799" fmla="*/ 3905087 w 8037833"/>
              <a:gd name="connsiteY61-9800" fmla="*/ 3716098 h 3784177"/>
              <a:gd name="connsiteX62-9801" fmla="*/ 3886347 w 8037833"/>
              <a:gd name="connsiteY62-9802" fmla="*/ 3706620 h 3784177"/>
              <a:gd name="connsiteX63-9803" fmla="*/ 3870533 w 8037833"/>
              <a:gd name="connsiteY63-9804" fmla="*/ 3689905 h 3784177"/>
              <a:gd name="connsiteX64-9805" fmla="*/ 3678563 w 8037833"/>
              <a:gd name="connsiteY64-9806" fmla="*/ 3694486 h 3784177"/>
              <a:gd name="connsiteX65-9807" fmla="*/ 3524121 w 8037833"/>
              <a:gd name="connsiteY65-9808" fmla="*/ 3642736 h 3784177"/>
              <a:gd name="connsiteX66-9809" fmla="*/ 3432153 w 8037833"/>
              <a:gd name="connsiteY66-9810" fmla="*/ 3667780 h 3784177"/>
              <a:gd name="connsiteX67-9811" fmla="*/ 3373519 w 8037833"/>
              <a:gd name="connsiteY67-9812" fmla="*/ 3665785 h 3784177"/>
              <a:gd name="connsiteX68-9813" fmla="*/ 3114267 w 8037833"/>
              <a:gd name="connsiteY68-9814" fmla="*/ 3638983 h 3784177"/>
              <a:gd name="connsiteX69-9815" fmla="*/ 2989722 w 8037833"/>
              <a:gd name="connsiteY69-9816" fmla="*/ 3623230 h 3784177"/>
              <a:gd name="connsiteX70-9817" fmla="*/ 2965734 w 8037833"/>
              <a:gd name="connsiteY70-9818" fmla="*/ 3635676 h 3784177"/>
              <a:gd name="connsiteX71-9819" fmla="*/ 2961603 w 8037833"/>
              <a:gd name="connsiteY71-9820" fmla="*/ 3638221 h 3784177"/>
              <a:gd name="connsiteX72-9821" fmla="*/ 2944959 w 8037833"/>
              <a:gd name="connsiteY72-9822" fmla="*/ 3639723 h 3784177"/>
              <a:gd name="connsiteX73-9823" fmla="*/ 2940402 w 8037833"/>
              <a:gd name="connsiteY73-9824" fmla="*/ 3651000 h 3784177"/>
              <a:gd name="connsiteX74-9825" fmla="*/ 2915449 w 8037833"/>
              <a:gd name="connsiteY74-9826" fmla="*/ 3661039 h 3784177"/>
              <a:gd name="connsiteX75-9827" fmla="*/ 2884777 w 8037833"/>
              <a:gd name="connsiteY75-9828" fmla="*/ 3660775 h 3784177"/>
              <a:gd name="connsiteX76-9829" fmla="*/ 2739034 w 8037833"/>
              <a:gd name="connsiteY76-9830" fmla="*/ 3647396 h 3784177"/>
              <a:gd name="connsiteX77-9831" fmla="*/ 2651827 w 8037833"/>
              <a:gd name="connsiteY77-9832" fmla="*/ 3646306 h 3784177"/>
              <a:gd name="connsiteX78-9833" fmla="*/ 2618680 w 8037833"/>
              <a:gd name="connsiteY78-9834" fmla="*/ 3656755 h 3784177"/>
              <a:gd name="connsiteX79-9835" fmla="*/ 2572404 w 8037833"/>
              <a:gd name="connsiteY79-9836" fmla="*/ 3664043 h 3784177"/>
              <a:gd name="connsiteX80-9837" fmla="*/ 2423704 w 8037833"/>
              <a:gd name="connsiteY80-9838" fmla="*/ 3658079 h 3784177"/>
              <a:gd name="connsiteX81-9839" fmla="*/ 2301172 w 8037833"/>
              <a:gd name="connsiteY81-9840" fmla="*/ 3663053 h 3784177"/>
              <a:gd name="connsiteX82-9841" fmla="*/ 2294102 w 8037833"/>
              <a:gd name="connsiteY82-9842" fmla="*/ 3671151 h 3784177"/>
              <a:gd name="connsiteX83-9843" fmla="*/ 2238966 w 8037833"/>
              <a:gd name="connsiteY83-9844" fmla="*/ 3668777 h 3784177"/>
              <a:gd name="connsiteX84-9845" fmla="*/ 2082844 w 8037833"/>
              <a:gd name="connsiteY84-9846" fmla="*/ 3631994 h 3784177"/>
              <a:gd name="connsiteX85-9847" fmla="*/ 1938480 w 8037833"/>
              <a:gd name="connsiteY85-9848" fmla="*/ 3601439 h 3784177"/>
              <a:gd name="connsiteX86-9849" fmla="*/ 1900166 w 8037833"/>
              <a:gd name="connsiteY86-9850" fmla="*/ 3609358 h 3784177"/>
              <a:gd name="connsiteX87-9851" fmla="*/ 1787830 w 8037833"/>
              <a:gd name="connsiteY87-9852" fmla="*/ 3633173 h 3784177"/>
              <a:gd name="connsiteX88-9853" fmla="*/ 1734224 w 8037833"/>
              <a:gd name="connsiteY88-9854" fmla="*/ 3655593 h 3784177"/>
              <a:gd name="connsiteX89-9855" fmla="*/ 1664576 w 8037833"/>
              <a:gd name="connsiteY89-9856" fmla="*/ 3638572 h 3784177"/>
              <a:gd name="connsiteX90-9857" fmla="*/ 1577459 w 8037833"/>
              <a:gd name="connsiteY90-9858" fmla="*/ 3658824 h 3784177"/>
              <a:gd name="connsiteX91-9859" fmla="*/ 1527269 w 8037833"/>
              <a:gd name="connsiteY91-9860" fmla="*/ 3663088 h 3784177"/>
              <a:gd name="connsiteX92-9861" fmla="*/ 1390118 w 8037833"/>
              <a:gd name="connsiteY92-9862" fmla="*/ 3682789 h 3784177"/>
              <a:gd name="connsiteX93-9863" fmla="*/ 1252698 w 8037833"/>
              <a:gd name="connsiteY93-9864" fmla="*/ 3708662 h 3784177"/>
              <a:gd name="connsiteX94-9865" fmla="*/ 1171039 w 8037833"/>
              <a:gd name="connsiteY94-9866" fmla="*/ 3758642 h 3784177"/>
              <a:gd name="connsiteX95-9867" fmla="*/ 1058106 w 8037833"/>
              <a:gd name="connsiteY95-9868" fmla="*/ 3776166 h 3784177"/>
              <a:gd name="connsiteX96-9869" fmla="*/ 1039167 w 8037833"/>
              <a:gd name="connsiteY96-9870" fmla="*/ 3784177 h 3784177"/>
              <a:gd name="connsiteX97-9871" fmla="*/ 1012958 w 8037833"/>
              <a:gd name="connsiteY97-9872" fmla="*/ 3779206 h 3784177"/>
              <a:gd name="connsiteX98-9873" fmla="*/ 907906 w 8037833"/>
              <a:gd name="connsiteY98-9874" fmla="*/ 3757678 h 3784177"/>
              <a:gd name="connsiteX99-9875" fmla="*/ 825226 w 8037833"/>
              <a:gd name="connsiteY99-9876" fmla="*/ 3726369 h 3784177"/>
              <a:gd name="connsiteX100-9877" fmla="*/ 722264 w 8037833"/>
              <a:gd name="connsiteY100-9878" fmla="*/ 3747612 h 3784177"/>
              <a:gd name="connsiteX101-9879" fmla="*/ 659460 w 8037833"/>
              <a:gd name="connsiteY101-9880" fmla="*/ 3740429 h 3784177"/>
              <a:gd name="connsiteX102-9881" fmla="*/ 556552 w 8037833"/>
              <a:gd name="connsiteY102-9882" fmla="*/ 3739124 h 3784177"/>
              <a:gd name="connsiteX103-9883" fmla="*/ 445444 w 8037833"/>
              <a:gd name="connsiteY103-9884" fmla="*/ 3764831 h 3784177"/>
              <a:gd name="connsiteX104-9885" fmla="*/ 393295 w 8037833"/>
              <a:gd name="connsiteY104-9886" fmla="*/ 3753097 h 3784177"/>
              <a:gd name="connsiteX105-9887" fmla="*/ 339711 w 8037833"/>
              <a:gd name="connsiteY105-9888" fmla="*/ 3718242 h 3784177"/>
              <a:gd name="connsiteX106-9889" fmla="*/ 222239 w 8037833"/>
              <a:gd name="connsiteY106-9890" fmla="*/ 3672335 h 3784177"/>
              <a:gd name="connsiteX107-9891" fmla="*/ 163578 w 8037833"/>
              <a:gd name="connsiteY107-9892" fmla="*/ 3656292 h 3784177"/>
              <a:gd name="connsiteX108-9893" fmla="*/ 72220 w 8037833"/>
              <a:gd name="connsiteY108-9894" fmla="*/ 3645272 h 3784177"/>
              <a:gd name="connsiteX109-9895" fmla="*/ 44395 w 8037833"/>
              <a:gd name="connsiteY109-9896" fmla="*/ 3639455 h 3784177"/>
              <a:gd name="connsiteX110-9897" fmla="*/ 1962 w 8037833"/>
              <a:gd name="connsiteY110-9898" fmla="*/ 3635948 h 3784177"/>
              <a:gd name="connsiteX111-9899" fmla="*/ 0 w 8037833"/>
              <a:gd name="connsiteY111-9900" fmla="*/ 3635261 h 3784177"/>
              <a:gd name="connsiteX112-9901" fmla="*/ 0 w 8037833"/>
              <a:gd name="connsiteY112-9902" fmla="*/ 12763 h 3784177"/>
              <a:gd name="connsiteX0-9903" fmla="*/ 0 w 8037833"/>
              <a:gd name="connsiteY0-9904" fmla="*/ 12763 h 3784177"/>
              <a:gd name="connsiteX1-9905" fmla="*/ 8037833 w 8037833"/>
              <a:gd name="connsiteY1-9906" fmla="*/ 0 h 3784177"/>
              <a:gd name="connsiteX2-9907" fmla="*/ 8037833 w 8037833"/>
              <a:gd name="connsiteY2-9908" fmla="*/ 3123098 h 3784177"/>
              <a:gd name="connsiteX3-9909" fmla="*/ 8034343 w 8037833"/>
              <a:gd name="connsiteY3-9910" fmla="*/ 3122573 h 3784177"/>
              <a:gd name="connsiteX4-9911" fmla="*/ 7877229 w 8037833"/>
              <a:gd name="connsiteY4-9912" fmla="*/ 3143819 h 3784177"/>
              <a:gd name="connsiteX5-9913" fmla="*/ 7752740 w 8037833"/>
              <a:gd name="connsiteY5-9914" fmla="*/ 3181149 h 3784177"/>
              <a:gd name="connsiteX6-9915" fmla="*/ 7588760 w 8037833"/>
              <a:gd name="connsiteY6-9916" fmla="*/ 3183782 h 3784177"/>
              <a:gd name="connsiteX7-9917" fmla="*/ 7351256 w 8037833"/>
              <a:gd name="connsiteY7-9918" fmla="*/ 3276296 h 3784177"/>
              <a:gd name="connsiteX8-9919" fmla="*/ 7241630 w 8037833"/>
              <a:gd name="connsiteY8-9920" fmla="*/ 3258619 h 3784177"/>
              <a:gd name="connsiteX9-9921" fmla="*/ 7197338 w 8037833"/>
              <a:gd name="connsiteY9-9922" fmla="*/ 3224751 h 3784177"/>
              <a:gd name="connsiteX10-9923" fmla="*/ 7180777 w 8037833"/>
              <a:gd name="connsiteY10-9924" fmla="*/ 3222826 h 3784177"/>
              <a:gd name="connsiteX11-9925" fmla="*/ 7146896 w 8037833"/>
              <a:gd name="connsiteY11-9926" fmla="*/ 3256975 h 3784177"/>
              <a:gd name="connsiteX12-9927" fmla="*/ 7101771 w 8037833"/>
              <a:gd name="connsiteY12-9928" fmla="*/ 3257015 h 3784177"/>
              <a:gd name="connsiteX13-9929" fmla="*/ 7047844 w 8037833"/>
              <a:gd name="connsiteY13-9930" fmla="*/ 3303791 h 3784177"/>
              <a:gd name="connsiteX14-9931" fmla="*/ 6912506 w 8037833"/>
              <a:gd name="connsiteY14-9932" fmla="*/ 3361478 h 3784177"/>
              <a:gd name="connsiteX15-9933" fmla="*/ 6819463 w 8037833"/>
              <a:gd name="connsiteY15-9934" fmla="*/ 3368624 h 3784177"/>
              <a:gd name="connsiteX16-9935" fmla="*/ 6797198 w 8037833"/>
              <a:gd name="connsiteY16-9936" fmla="*/ 3378256 h 3784177"/>
              <a:gd name="connsiteX17-9937" fmla="*/ 6687784 w 8037833"/>
              <a:gd name="connsiteY17-9938" fmla="*/ 3376132 h 3784177"/>
              <a:gd name="connsiteX18-9939" fmla="*/ 6566539 w 8037833"/>
              <a:gd name="connsiteY18-9940" fmla="*/ 3382500 h 3784177"/>
              <a:gd name="connsiteX19-9941" fmla="*/ 6352283 w 8037833"/>
              <a:gd name="connsiteY19-9942" fmla="*/ 3374762 h 3784177"/>
              <a:gd name="connsiteX20-9943" fmla="*/ 6111718 w 8037833"/>
              <a:gd name="connsiteY20-9944" fmla="*/ 3357536 h 3784177"/>
              <a:gd name="connsiteX21-9945" fmla="*/ 6022263 w 8037833"/>
              <a:gd name="connsiteY21-9946" fmla="*/ 3359057 h 3784177"/>
              <a:gd name="connsiteX22-9947" fmla="*/ 5891274 w 8037833"/>
              <a:gd name="connsiteY22-9948" fmla="*/ 3397681 h 3784177"/>
              <a:gd name="connsiteX23-9949" fmla="*/ 5746050 w 8037833"/>
              <a:gd name="connsiteY23-9950" fmla="*/ 3426142 h 3784177"/>
              <a:gd name="connsiteX24-9951" fmla="*/ 5613670 w 8037833"/>
              <a:gd name="connsiteY24-9952" fmla="*/ 3428671 h 3784177"/>
              <a:gd name="connsiteX25-9953" fmla="*/ 5535334 w 8037833"/>
              <a:gd name="connsiteY25-9954" fmla="*/ 3437044 h 3784177"/>
              <a:gd name="connsiteX26-9955" fmla="*/ 5506940 w 8037833"/>
              <a:gd name="connsiteY26-9956" fmla="*/ 3450999 h 3784177"/>
              <a:gd name="connsiteX27-9957" fmla="*/ 5466372 w 8037833"/>
              <a:gd name="connsiteY27-9958" fmla="*/ 3463245 h 3784177"/>
              <a:gd name="connsiteX28-9959" fmla="*/ 5395833 w 8037833"/>
              <a:gd name="connsiteY28-9960" fmla="*/ 3493194 h 3784177"/>
              <a:gd name="connsiteX29-9961" fmla="*/ 5305325 w 8037833"/>
              <a:gd name="connsiteY29-9962" fmla="*/ 3505200 h 3784177"/>
              <a:gd name="connsiteX30-9963" fmla="*/ 5223043 w 8037833"/>
              <a:gd name="connsiteY30-9964" fmla="*/ 3491664 h 3784177"/>
              <a:gd name="connsiteX31-9965" fmla="*/ 5217733 w 8037833"/>
              <a:gd name="connsiteY31-9966" fmla="*/ 3500463 h 3784177"/>
              <a:gd name="connsiteX32-9967" fmla="*/ 5167992 w 8037833"/>
              <a:gd name="connsiteY32-9968" fmla="*/ 3504085 h 3784177"/>
              <a:gd name="connsiteX33-9969" fmla="*/ 4987020 w 8037833"/>
              <a:gd name="connsiteY33-9970" fmla="*/ 3461263 h 3784177"/>
              <a:gd name="connsiteX34-9971" fmla="*/ 4890003 w 8037833"/>
              <a:gd name="connsiteY34-9972" fmla="*/ 3469874 h 3784177"/>
              <a:gd name="connsiteX35-9973" fmla="*/ 4856654 w 8037833"/>
              <a:gd name="connsiteY35-9974" fmla="*/ 3481880 h 3784177"/>
              <a:gd name="connsiteX36-9975" fmla="*/ 4800711 w 8037833"/>
              <a:gd name="connsiteY36-9976" fmla="*/ 3501441 h 3784177"/>
              <a:gd name="connsiteX37-9977" fmla="*/ 4761569 w 8037833"/>
              <a:gd name="connsiteY37-9978" fmla="*/ 3538103 h 3784177"/>
              <a:gd name="connsiteX38-9979" fmla="*/ 4713734 w 8037833"/>
              <a:gd name="connsiteY38-9980" fmla="*/ 3545724 h 3784177"/>
              <a:gd name="connsiteX39-9981" fmla="*/ 4649120 w 8037833"/>
              <a:gd name="connsiteY39-9982" fmla="*/ 3536392 h 3784177"/>
              <a:gd name="connsiteX40-9983" fmla="*/ 4573578 w 8037833"/>
              <a:gd name="connsiteY40-9984" fmla="*/ 3565923 h 3784177"/>
              <a:gd name="connsiteX41-9985" fmla="*/ 4529117 w 8037833"/>
              <a:gd name="connsiteY41-9986" fmla="*/ 3575592 h 3784177"/>
              <a:gd name="connsiteX42-9987" fmla="*/ 4408641 w 8037833"/>
              <a:gd name="connsiteY42-9988" fmla="*/ 3610000 h 3784177"/>
              <a:gd name="connsiteX43-9989" fmla="*/ 4356402 w 8037833"/>
              <a:gd name="connsiteY43-9990" fmla="*/ 3642792 h 3784177"/>
              <a:gd name="connsiteX44-9991" fmla="*/ 4270245 w 8037833"/>
              <a:gd name="connsiteY44-9992" fmla="*/ 3665789 h 3784177"/>
              <a:gd name="connsiteX45-9993" fmla="*/ 4208725 w 8037833"/>
              <a:gd name="connsiteY45-9994" fmla="*/ 3704841 h 3784177"/>
              <a:gd name="connsiteX46-9995" fmla="*/ 4201632 w 8037833"/>
              <a:gd name="connsiteY46-9996" fmla="*/ 3702602 h 3784177"/>
              <a:gd name="connsiteX47-9997" fmla="*/ 4191289 w 8037833"/>
              <a:gd name="connsiteY47-9998" fmla="*/ 3702380 h 3784177"/>
              <a:gd name="connsiteX48-9999" fmla="*/ 4191039 w 8037833"/>
              <a:gd name="connsiteY48-10000" fmla="*/ 3702831 h 3784177"/>
              <a:gd name="connsiteX49-10001" fmla="*/ 4181340 w 8037833"/>
              <a:gd name="connsiteY49-10002" fmla="*/ 3701729 h 3784177"/>
              <a:gd name="connsiteX50-10003" fmla="*/ 4133816 w 8037833"/>
              <a:gd name="connsiteY50-10004" fmla="*/ 3690565 h 3784177"/>
              <a:gd name="connsiteX51-10005" fmla="*/ 4071732 w 8037833"/>
              <a:gd name="connsiteY51-10006" fmla="*/ 3732513 h 3784177"/>
              <a:gd name="connsiteX52-10007" fmla="*/ 4045924 w 8037833"/>
              <a:gd name="connsiteY52-10008" fmla="*/ 3739404 h 3784177"/>
              <a:gd name="connsiteX53-10009" fmla="*/ 4032171 w 8037833"/>
              <a:gd name="connsiteY53-10010" fmla="*/ 3745523 h 3784177"/>
              <a:gd name="connsiteX54-10011" fmla="*/ 4031335 w 8037833"/>
              <a:gd name="connsiteY54-10012" fmla="*/ 3747479 h 3784177"/>
              <a:gd name="connsiteX55-10013" fmla="*/ 3985774 w 8037833"/>
              <a:gd name="connsiteY55-10014" fmla="*/ 3736547 h 3784177"/>
              <a:gd name="connsiteX56-10015" fmla="*/ 3979769 w 8037833"/>
              <a:gd name="connsiteY56-10016" fmla="*/ 3738769 h 3784177"/>
              <a:gd name="connsiteX57-10017" fmla="*/ 3950014 w 8037833"/>
              <a:gd name="connsiteY57-10018" fmla="*/ 3726942 h 3784177"/>
              <a:gd name="connsiteX58-10019" fmla="*/ 3934671 w 8037833"/>
              <a:gd name="connsiteY58-10020" fmla="*/ 3723339 h 3784177"/>
              <a:gd name="connsiteX59-10021" fmla="*/ 3930274 w 8037833"/>
              <a:gd name="connsiteY59-10022" fmla="*/ 3717148 h 3784177"/>
              <a:gd name="connsiteX60-10023" fmla="*/ 3907660 w 8037833"/>
              <a:gd name="connsiteY60-10024" fmla="*/ 3714456 h 3784177"/>
              <a:gd name="connsiteX61-10025" fmla="*/ 3905087 w 8037833"/>
              <a:gd name="connsiteY61-10026" fmla="*/ 3716098 h 3784177"/>
              <a:gd name="connsiteX62-10027" fmla="*/ 3886347 w 8037833"/>
              <a:gd name="connsiteY62-10028" fmla="*/ 3706620 h 3784177"/>
              <a:gd name="connsiteX63-10029" fmla="*/ 3870533 w 8037833"/>
              <a:gd name="connsiteY63-10030" fmla="*/ 3689905 h 3784177"/>
              <a:gd name="connsiteX64-10031" fmla="*/ 3678563 w 8037833"/>
              <a:gd name="connsiteY64-10032" fmla="*/ 3694486 h 3784177"/>
              <a:gd name="connsiteX65-10033" fmla="*/ 3524121 w 8037833"/>
              <a:gd name="connsiteY65-10034" fmla="*/ 3642736 h 3784177"/>
              <a:gd name="connsiteX66-10035" fmla="*/ 3373519 w 8037833"/>
              <a:gd name="connsiteY66-10036" fmla="*/ 3665785 h 3784177"/>
              <a:gd name="connsiteX67-10037" fmla="*/ 3114267 w 8037833"/>
              <a:gd name="connsiteY67-10038" fmla="*/ 3638983 h 3784177"/>
              <a:gd name="connsiteX68-10039" fmla="*/ 2989722 w 8037833"/>
              <a:gd name="connsiteY68-10040" fmla="*/ 3623230 h 3784177"/>
              <a:gd name="connsiteX69-10041" fmla="*/ 2965734 w 8037833"/>
              <a:gd name="connsiteY69-10042" fmla="*/ 3635676 h 3784177"/>
              <a:gd name="connsiteX70-10043" fmla="*/ 2961603 w 8037833"/>
              <a:gd name="connsiteY70-10044" fmla="*/ 3638221 h 3784177"/>
              <a:gd name="connsiteX71-10045" fmla="*/ 2944959 w 8037833"/>
              <a:gd name="connsiteY71-10046" fmla="*/ 3639723 h 3784177"/>
              <a:gd name="connsiteX72-10047" fmla="*/ 2940402 w 8037833"/>
              <a:gd name="connsiteY72-10048" fmla="*/ 3651000 h 3784177"/>
              <a:gd name="connsiteX73-10049" fmla="*/ 2915449 w 8037833"/>
              <a:gd name="connsiteY73-10050" fmla="*/ 3661039 h 3784177"/>
              <a:gd name="connsiteX74-10051" fmla="*/ 2884777 w 8037833"/>
              <a:gd name="connsiteY74-10052" fmla="*/ 3660775 h 3784177"/>
              <a:gd name="connsiteX75-10053" fmla="*/ 2739034 w 8037833"/>
              <a:gd name="connsiteY75-10054" fmla="*/ 3647396 h 3784177"/>
              <a:gd name="connsiteX76-10055" fmla="*/ 2651827 w 8037833"/>
              <a:gd name="connsiteY76-10056" fmla="*/ 3646306 h 3784177"/>
              <a:gd name="connsiteX77-10057" fmla="*/ 2618680 w 8037833"/>
              <a:gd name="connsiteY77-10058" fmla="*/ 3656755 h 3784177"/>
              <a:gd name="connsiteX78-10059" fmla="*/ 2572404 w 8037833"/>
              <a:gd name="connsiteY78-10060" fmla="*/ 3664043 h 3784177"/>
              <a:gd name="connsiteX79-10061" fmla="*/ 2423704 w 8037833"/>
              <a:gd name="connsiteY79-10062" fmla="*/ 3658079 h 3784177"/>
              <a:gd name="connsiteX80-10063" fmla="*/ 2301172 w 8037833"/>
              <a:gd name="connsiteY80-10064" fmla="*/ 3663053 h 3784177"/>
              <a:gd name="connsiteX81-10065" fmla="*/ 2294102 w 8037833"/>
              <a:gd name="connsiteY81-10066" fmla="*/ 3671151 h 3784177"/>
              <a:gd name="connsiteX82-10067" fmla="*/ 2238966 w 8037833"/>
              <a:gd name="connsiteY82-10068" fmla="*/ 3668777 h 3784177"/>
              <a:gd name="connsiteX83-10069" fmla="*/ 2082844 w 8037833"/>
              <a:gd name="connsiteY83-10070" fmla="*/ 3631994 h 3784177"/>
              <a:gd name="connsiteX84-10071" fmla="*/ 1938480 w 8037833"/>
              <a:gd name="connsiteY84-10072" fmla="*/ 3601439 h 3784177"/>
              <a:gd name="connsiteX85-10073" fmla="*/ 1900166 w 8037833"/>
              <a:gd name="connsiteY85-10074" fmla="*/ 3609358 h 3784177"/>
              <a:gd name="connsiteX86-10075" fmla="*/ 1787830 w 8037833"/>
              <a:gd name="connsiteY86-10076" fmla="*/ 3633173 h 3784177"/>
              <a:gd name="connsiteX87-10077" fmla="*/ 1734224 w 8037833"/>
              <a:gd name="connsiteY87-10078" fmla="*/ 3655593 h 3784177"/>
              <a:gd name="connsiteX88-10079" fmla="*/ 1664576 w 8037833"/>
              <a:gd name="connsiteY88-10080" fmla="*/ 3638572 h 3784177"/>
              <a:gd name="connsiteX89-10081" fmla="*/ 1577459 w 8037833"/>
              <a:gd name="connsiteY89-10082" fmla="*/ 3658824 h 3784177"/>
              <a:gd name="connsiteX90-10083" fmla="*/ 1527269 w 8037833"/>
              <a:gd name="connsiteY90-10084" fmla="*/ 3663088 h 3784177"/>
              <a:gd name="connsiteX91-10085" fmla="*/ 1390118 w 8037833"/>
              <a:gd name="connsiteY91-10086" fmla="*/ 3682789 h 3784177"/>
              <a:gd name="connsiteX92-10087" fmla="*/ 1252698 w 8037833"/>
              <a:gd name="connsiteY92-10088" fmla="*/ 3708662 h 3784177"/>
              <a:gd name="connsiteX93-10089" fmla="*/ 1171039 w 8037833"/>
              <a:gd name="connsiteY93-10090" fmla="*/ 3758642 h 3784177"/>
              <a:gd name="connsiteX94-10091" fmla="*/ 1058106 w 8037833"/>
              <a:gd name="connsiteY94-10092" fmla="*/ 3776166 h 3784177"/>
              <a:gd name="connsiteX95-10093" fmla="*/ 1039167 w 8037833"/>
              <a:gd name="connsiteY95-10094" fmla="*/ 3784177 h 3784177"/>
              <a:gd name="connsiteX96-10095" fmla="*/ 1012958 w 8037833"/>
              <a:gd name="connsiteY96-10096" fmla="*/ 3779206 h 3784177"/>
              <a:gd name="connsiteX97-10097" fmla="*/ 907906 w 8037833"/>
              <a:gd name="connsiteY97-10098" fmla="*/ 3757678 h 3784177"/>
              <a:gd name="connsiteX98-10099" fmla="*/ 825226 w 8037833"/>
              <a:gd name="connsiteY98-10100" fmla="*/ 3726369 h 3784177"/>
              <a:gd name="connsiteX99-10101" fmla="*/ 722264 w 8037833"/>
              <a:gd name="connsiteY99-10102" fmla="*/ 3747612 h 3784177"/>
              <a:gd name="connsiteX100-10103" fmla="*/ 659460 w 8037833"/>
              <a:gd name="connsiteY100-10104" fmla="*/ 3740429 h 3784177"/>
              <a:gd name="connsiteX101-10105" fmla="*/ 556552 w 8037833"/>
              <a:gd name="connsiteY101-10106" fmla="*/ 3739124 h 3784177"/>
              <a:gd name="connsiteX102-10107" fmla="*/ 445444 w 8037833"/>
              <a:gd name="connsiteY102-10108" fmla="*/ 3764831 h 3784177"/>
              <a:gd name="connsiteX103-10109" fmla="*/ 393295 w 8037833"/>
              <a:gd name="connsiteY103-10110" fmla="*/ 3753097 h 3784177"/>
              <a:gd name="connsiteX104-10111" fmla="*/ 339711 w 8037833"/>
              <a:gd name="connsiteY104-10112" fmla="*/ 3718242 h 3784177"/>
              <a:gd name="connsiteX105-10113" fmla="*/ 222239 w 8037833"/>
              <a:gd name="connsiteY105-10114" fmla="*/ 3672335 h 3784177"/>
              <a:gd name="connsiteX106-10115" fmla="*/ 163578 w 8037833"/>
              <a:gd name="connsiteY106-10116" fmla="*/ 3656292 h 3784177"/>
              <a:gd name="connsiteX107-10117" fmla="*/ 72220 w 8037833"/>
              <a:gd name="connsiteY107-10118" fmla="*/ 3645272 h 3784177"/>
              <a:gd name="connsiteX108-10119" fmla="*/ 44395 w 8037833"/>
              <a:gd name="connsiteY108-10120" fmla="*/ 3639455 h 3784177"/>
              <a:gd name="connsiteX109-10121" fmla="*/ 1962 w 8037833"/>
              <a:gd name="connsiteY109-10122" fmla="*/ 3635948 h 3784177"/>
              <a:gd name="connsiteX110-10123" fmla="*/ 0 w 8037833"/>
              <a:gd name="connsiteY110-10124" fmla="*/ 3635261 h 3784177"/>
              <a:gd name="connsiteX111-10125" fmla="*/ 0 w 8037833"/>
              <a:gd name="connsiteY111-10126" fmla="*/ 12763 h 3784177"/>
              <a:gd name="connsiteX0-10127" fmla="*/ 0 w 8037833"/>
              <a:gd name="connsiteY0-10128" fmla="*/ 12763 h 3784177"/>
              <a:gd name="connsiteX1-10129" fmla="*/ 8037833 w 8037833"/>
              <a:gd name="connsiteY1-10130" fmla="*/ 0 h 3784177"/>
              <a:gd name="connsiteX2-10131" fmla="*/ 8037833 w 8037833"/>
              <a:gd name="connsiteY2-10132" fmla="*/ 3123098 h 3784177"/>
              <a:gd name="connsiteX3-10133" fmla="*/ 8034343 w 8037833"/>
              <a:gd name="connsiteY3-10134" fmla="*/ 3122573 h 3784177"/>
              <a:gd name="connsiteX4-10135" fmla="*/ 7877229 w 8037833"/>
              <a:gd name="connsiteY4-10136" fmla="*/ 3143819 h 3784177"/>
              <a:gd name="connsiteX5-10137" fmla="*/ 7752740 w 8037833"/>
              <a:gd name="connsiteY5-10138" fmla="*/ 3181149 h 3784177"/>
              <a:gd name="connsiteX6-10139" fmla="*/ 7588760 w 8037833"/>
              <a:gd name="connsiteY6-10140" fmla="*/ 3183782 h 3784177"/>
              <a:gd name="connsiteX7-10141" fmla="*/ 7351256 w 8037833"/>
              <a:gd name="connsiteY7-10142" fmla="*/ 3276296 h 3784177"/>
              <a:gd name="connsiteX8-10143" fmla="*/ 7241630 w 8037833"/>
              <a:gd name="connsiteY8-10144" fmla="*/ 3258619 h 3784177"/>
              <a:gd name="connsiteX9-10145" fmla="*/ 7197338 w 8037833"/>
              <a:gd name="connsiteY9-10146" fmla="*/ 3224751 h 3784177"/>
              <a:gd name="connsiteX10-10147" fmla="*/ 7180777 w 8037833"/>
              <a:gd name="connsiteY10-10148" fmla="*/ 3222826 h 3784177"/>
              <a:gd name="connsiteX11-10149" fmla="*/ 7146896 w 8037833"/>
              <a:gd name="connsiteY11-10150" fmla="*/ 3256975 h 3784177"/>
              <a:gd name="connsiteX12-10151" fmla="*/ 7101771 w 8037833"/>
              <a:gd name="connsiteY12-10152" fmla="*/ 3257015 h 3784177"/>
              <a:gd name="connsiteX13-10153" fmla="*/ 7047844 w 8037833"/>
              <a:gd name="connsiteY13-10154" fmla="*/ 3303791 h 3784177"/>
              <a:gd name="connsiteX14-10155" fmla="*/ 6912506 w 8037833"/>
              <a:gd name="connsiteY14-10156" fmla="*/ 3361478 h 3784177"/>
              <a:gd name="connsiteX15-10157" fmla="*/ 6819463 w 8037833"/>
              <a:gd name="connsiteY15-10158" fmla="*/ 3368624 h 3784177"/>
              <a:gd name="connsiteX16-10159" fmla="*/ 6797198 w 8037833"/>
              <a:gd name="connsiteY16-10160" fmla="*/ 3378256 h 3784177"/>
              <a:gd name="connsiteX17-10161" fmla="*/ 6687784 w 8037833"/>
              <a:gd name="connsiteY17-10162" fmla="*/ 3376132 h 3784177"/>
              <a:gd name="connsiteX18-10163" fmla="*/ 6566539 w 8037833"/>
              <a:gd name="connsiteY18-10164" fmla="*/ 3382500 h 3784177"/>
              <a:gd name="connsiteX19-10165" fmla="*/ 6352283 w 8037833"/>
              <a:gd name="connsiteY19-10166" fmla="*/ 3374762 h 3784177"/>
              <a:gd name="connsiteX20-10167" fmla="*/ 6111718 w 8037833"/>
              <a:gd name="connsiteY20-10168" fmla="*/ 3357536 h 3784177"/>
              <a:gd name="connsiteX21-10169" fmla="*/ 6022263 w 8037833"/>
              <a:gd name="connsiteY21-10170" fmla="*/ 3359057 h 3784177"/>
              <a:gd name="connsiteX22-10171" fmla="*/ 5891274 w 8037833"/>
              <a:gd name="connsiteY22-10172" fmla="*/ 3397681 h 3784177"/>
              <a:gd name="connsiteX23-10173" fmla="*/ 5746050 w 8037833"/>
              <a:gd name="connsiteY23-10174" fmla="*/ 3426142 h 3784177"/>
              <a:gd name="connsiteX24-10175" fmla="*/ 5613670 w 8037833"/>
              <a:gd name="connsiteY24-10176" fmla="*/ 3428671 h 3784177"/>
              <a:gd name="connsiteX25-10177" fmla="*/ 5535334 w 8037833"/>
              <a:gd name="connsiteY25-10178" fmla="*/ 3437044 h 3784177"/>
              <a:gd name="connsiteX26-10179" fmla="*/ 5506940 w 8037833"/>
              <a:gd name="connsiteY26-10180" fmla="*/ 3450999 h 3784177"/>
              <a:gd name="connsiteX27-10181" fmla="*/ 5466372 w 8037833"/>
              <a:gd name="connsiteY27-10182" fmla="*/ 3463245 h 3784177"/>
              <a:gd name="connsiteX28-10183" fmla="*/ 5395833 w 8037833"/>
              <a:gd name="connsiteY28-10184" fmla="*/ 3493194 h 3784177"/>
              <a:gd name="connsiteX29-10185" fmla="*/ 5305325 w 8037833"/>
              <a:gd name="connsiteY29-10186" fmla="*/ 3505200 h 3784177"/>
              <a:gd name="connsiteX30-10187" fmla="*/ 5223043 w 8037833"/>
              <a:gd name="connsiteY30-10188" fmla="*/ 3491664 h 3784177"/>
              <a:gd name="connsiteX31-10189" fmla="*/ 5217733 w 8037833"/>
              <a:gd name="connsiteY31-10190" fmla="*/ 3500463 h 3784177"/>
              <a:gd name="connsiteX32-10191" fmla="*/ 5167992 w 8037833"/>
              <a:gd name="connsiteY32-10192" fmla="*/ 3504085 h 3784177"/>
              <a:gd name="connsiteX33-10193" fmla="*/ 4987020 w 8037833"/>
              <a:gd name="connsiteY33-10194" fmla="*/ 3461263 h 3784177"/>
              <a:gd name="connsiteX34-10195" fmla="*/ 4890003 w 8037833"/>
              <a:gd name="connsiteY34-10196" fmla="*/ 3469874 h 3784177"/>
              <a:gd name="connsiteX35-10197" fmla="*/ 4856654 w 8037833"/>
              <a:gd name="connsiteY35-10198" fmla="*/ 3481880 h 3784177"/>
              <a:gd name="connsiteX36-10199" fmla="*/ 4800711 w 8037833"/>
              <a:gd name="connsiteY36-10200" fmla="*/ 3501441 h 3784177"/>
              <a:gd name="connsiteX37-10201" fmla="*/ 4761569 w 8037833"/>
              <a:gd name="connsiteY37-10202" fmla="*/ 3538103 h 3784177"/>
              <a:gd name="connsiteX38-10203" fmla="*/ 4713734 w 8037833"/>
              <a:gd name="connsiteY38-10204" fmla="*/ 3545724 h 3784177"/>
              <a:gd name="connsiteX39-10205" fmla="*/ 4649120 w 8037833"/>
              <a:gd name="connsiteY39-10206" fmla="*/ 3536392 h 3784177"/>
              <a:gd name="connsiteX40-10207" fmla="*/ 4573578 w 8037833"/>
              <a:gd name="connsiteY40-10208" fmla="*/ 3565923 h 3784177"/>
              <a:gd name="connsiteX41-10209" fmla="*/ 4529117 w 8037833"/>
              <a:gd name="connsiteY41-10210" fmla="*/ 3575592 h 3784177"/>
              <a:gd name="connsiteX42-10211" fmla="*/ 4408641 w 8037833"/>
              <a:gd name="connsiteY42-10212" fmla="*/ 3610000 h 3784177"/>
              <a:gd name="connsiteX43-10213" fmla="*/ 4356402 w 8037833"/>
              <a:gd name="connsiteY43-10214" fmla="*/ 3642792 h 3784177"/>
              <a:gd name="connsiteX44-10215" fmla="*/ 4270245 w 8037833"/>
              <a:gd name="connsiteY44-10216" fmla="*/ 3665789 h 3784177"/>
              <a:gd name="connsiteX45-10217" fmla="*/ 4208725 w 8037833"/>
              <a:gd name="connsiteY45-10218" fmla="*/ 3704841 h 3784177"/>
              <a:gd name="connsiteX46-10219" fmla="*/ 4201632 w 8037833"/>
              <a:gd name="connsiteY46-10220" fmla="*/ 3702602 h 3784177"/>
              <a:gd name="connsiteX47-10221" fmla="*/ 4191289 w 8037833"/>
              <a:gd name="connsiteY47-10222" fmla="*/ 3702380 h 3784177"/>
              <a:gd name="connsiteX48-10223" fmla="*/ 4191039 w 8037833"/>
              <a:gd name="connsiteY48-10224" fmla="*/ 3702831 h 3784177"/>
              <a:gd name="connsiteX49-10225" fmla="*/ 4181340 w 8037833"/>
              <a:gd name="connsiteY49-10226" fmla="*/ 3701729 h 3784177"/>
              <a:gd name="connsiteX50-10227" fmla="*/ 4133816 w 8037833"/>
              <a:gd name="connsiteY50-10228" fmla="*/ 3690565 h 3784177"/>
              <a:gd name="connsiteX51-10229" fmla="*/ 4071732 w 8037833"/>
              <a:gd name="connsiteY51-10230" fmla="*/ 3732513 h 3784177"/>
              <a:gd name="connsiteX52-10231" fmla="*/ 4045924 w 8037833"/>
              <a:gd name="connsiteY52-10232" fmla="*/ 3739404 h 3784177"/>
              <a:gd name="connsiteX53-10233" fmla="*/ 4032171 w 8037833"/>
              <a:gd name="connsiteY53-10234" fmla="*/ 3745523 h 3784177"/>
              <a:gd name="connsiteX54-10235" fmla="*/ 4031335 w 8037833"/>
              <a:gd name="connsiteY54-10236" fmla="*/ 3747479 h 3784177"/>
              <a:gd name="connsiteX55-10237" fmla="*/ 3985774 w 8037833"/>
              <a:gd name="connsiteY55-10238" fmla="*/ 3736547 h 3784177"/>
              <a:gd name="connsiteX56-10239" fmla="*/ 3979769 w 8037833"/>
              <a:gd name="connsiteY56-10240" fmla="*/ 3738769 h 3784177"/>
              <a:gd name="connsiteX57-10241" fmla="*/ 3950014 w 8037833"/>
              <a:gd name="connsiteY57-10242" fmla="*/ 3726942 h 3784177"/>
              <a:gd name="connsiteX58-10243" fmla="*/ 3934671 w 8037833"/>
              <a:gd name="connsiteY58-10244" fmla="*/ 3723339 h 3784177"/>
              <a:gd name="connsiteX59-10245" fmla="*/ 3930274 w 8037833"/>
              <a:gd name="connsiteY59-10246" fmla="*/ 3717148 h 3784177"/>
              <a:gd name="connsiteX60-10247" fmla="*/ 3907660 w 8037833"/>
              <a:gd name="connsiteY60-10248" fmla="*/ 3714456 h 3784177"/>
              <a:gd name="connsiteX61-10249" fmla="*/ 3905087 w 8037833"/>
              <a:gd name="connsiteY61-10250" fmla="*/ 3716098 h 3784177"/>
              <a:gd name="connsiteX62-10251" fmla="*/ 3886347 w 8037833"/>
              <a:gd name="connsiteY62-10252" fmla="*/ 3706620 h 3784177"/>
              <a:gd name="connsiteX63-10253" fmla="*/ 3870533 w 8037833"/>
              <a:gd name="connsiteY63-10254" fmla="*/ 3689905 h 3784177"/>
              <a:gd name="connsiteX64-10255" fmla="*/ 3678563 w 8037833"/>
              <a:gd name="connsiteY64-10256" fmla="*/ 3694486 h 3784177"/>
              <a:gd name="connsiteX65-10257" fmla="*/ 3524121 w 8037833"/>
              <a:gd name="connsiteY65-10258" fmla="*/ 3642736 h 3784177"/>
              <a:gd name="connsiteX66-10259" fmla="*/ 3373519 w 8037833"/>
              <a:gd name="connsiteY66-10260" fmla="*/ 3665785 h 3784177"/>
              <a:gd name="connsiteX67-10261" fmla="*/ 3114267 w 8037833"/>
              <a:gd name="connsiteY67-10262" fmla="*/ 3638983 h 3784177"/>
              <a:gd name="connsiteX68-10263" fmla="*/ 2989722 w 8037833"/>
              <a:gd name="connsiteY68-10264" fmla="*/ 3623230 h 3784177"/>
              <a:gd name="connsiteX69-10265" fmla="*/ 2965734 w 8037833"/>
              <a:gd name="connsiteY69-10266" fmla="*/ 3635676 h 3784177"/>
              <a:gd name="connsiteX70-10267" fmla="*/ 2961603 w 8037833"/>
              <a:gd name="connsiteY70-10268" fmla="*/ 3638221 h 3784177"/>
              <a:gd name="connsiteX71-10269" fmla="*/ 2944959 w 8037833"/>
              <a:gd name="connsiteY71-10270" fmla="*/ 3639723 h 3784177"/>
              <a:gd name="connsiteX72-10271" fmla="*/ 2940402 w 8037833"/>
              <a:gd name="connsiteY72-10272" fmla="*/ 3651000 h 3784177"/>
              <a:gd name="connsiteX73-10273" fmla="*/ 2915449 w 8037833"/>
              <a:gd name="connsiteY73-10274" fmla="*/ 3661039 h 3784177"/>
              <a:gd name="connsiteX74-10275" fmla="*/ 2884777 w 8037833"/>
              <a:gd name="connsiteY74-10276" fmla="*/ 3660775 h 3784177"/>
              <a:gd name="connsiteX75-10277" fmla="*/ 2739034 w 8037833"/>
              <a:gd name="connsiteY75-10278" fmla="*/ 3647396 h 3784177"/>
              <a:gd name="connsiteX76-10279" fmla="*/ 2651827 w 8037833"/>
              <a:gd name="connsiteY76-10280" fmla="*/ 3646306 h 3784177"/>
              <a:gd name="connsiteX77-10281" fmla="*/ 2618680 w 8037833"/>
              <a:gd name="connsiteY77-10282" fmla="*/ 3656755 h 3784177"/>
              <a:gd name="connsiteX78-10283" fmla="*/ 2572404 w 8037833"/>
              <a:gd name="connsiteY78-10284" fmla="*/ 3664043 h 3784177"/>
              <a:gd name="connsiteX79-10285" fmla="*/ 2423704 w 8037833"/>
              <a:gd name="connsiteY79-10286" fmla="*/ 3658079 h 3784177"/>
              <a:gd name="connsiteX80-10287" fmla="*/ 2301172 w 8037833"/>
              <a:gd name="connsiteY80-10288" fmla="*/ 3663053 h 3784177"/>
              <a:gd name="connsiteX81-10289" fmla="*/ 2238966 w 8037833"/>
              <a:gd name="connsiteY81-10290" fmla="*/ 3668777 h 3784177"/>
              <a:gd name="connsiteX82-10291" fmla="*/ 2082844 w 8037833"/>
              <a:gd name="connsiteY82-10292" fmla="*/ 3631994 h 3784177"/>
              <a:gd name="connsiteX83-10293" fmla="*/ 1938480 w 8037833"/>
              <a:gd name="connsiteY83-10294" fmla="*/ 3601439 h 3784177"/>
              <a:gd name="connsiteX84-10295" fmla="*/ 1900166 w 8037833"/>
              <a:gd name="connsiteY84-10296" fmla="*/ 3609358 h 3784177"/>
              <a:gd name="connsiteX85-10297" fmla="*/ 1787830 w 8037833"/>
              <a:gd name="connsiteY85-10298" fmla="*/ 3633173 h 3784177"/>
              <a:gd name="connsiteX86-10299" fmla="*/ 1734224 w 8037833"/>
              <a:gd name="connsiteY86-10300" fmla="*/ 3655593 h 3784177"/>
              <a:gd name="connsiteX87-10301" fmla="*/ 1664576 w 8037833"/>
              <a:gd name="connsiteY87-10302" fmla="*/ 3638572 h 3784177"/>
              <a:gd name="connsiteX88-10303" fmla="*/ 1577459 w 8037833"/>
              <a:gd name="connsiteY88-10304" fmla="*/ 3658824 h 3784177"/>
              <a:gd name="connsiteX89-10305" fmla="*/ 1527269 w 8037833"/>
              <a:gd name="connsiteY89-10306" fmla="*/ 3663088 h 3784177"/>
              <a:gd name="connsiteX90-10307" fmla="*/ 1390118 w 8037833"/>
              <a:gd name="connsiteY90-10308" fmla="*/ 3682789 h 3784177"/>
              <a:gd name="connsiteX91-10309" fmla="*/ 1252698 w 8037833"/>
              <a:gd name="connsiteY91-10310" fmla="*/ 3708662 h 3784177"/>
              <a:gd name="connsiteX92-10311" fmla="*/ 1171039 w 8037833"/>
              <a:gd name="connsiteY92-10312" fmla="*/ 3758642 h 3784177"/>
              <a:gd name="connsiteX93-10313" fmla="*/ 1058106 w 8037833"/>
              <a:gd name="connsiteY93-10314" fmla="*/ 3776166 h 3784177"/>
              <a:gd name="connsiteX94-10315" fmla="*/ 1039167 w 8037833"/>
              <a:gd name="connsiteY94-10316" fmla="*/ 3784177 h 3784177"/>
              <a:gd name="connsiteX95-10317" fmla="*/ 1012958 w 8037833"/>
              <a:gd name="connsiteY95-10318" fmla="*/ 3779206 h 3784177"/>
              <a:gd name="connsiteX96-10319" fmla="*/ 907906 w 8037833"/>
              <a:gd name="connsiteY96-10320" fmla="*/ 3757678 h 3784177"/>
              <a:gd name="connsiteX97-10321" fmla="*/ 825226 w 8037833"/>
              <a:gd name="connsiteY97-10322" fmla="*/ 3726369 h 3784177"/>
              <a:gd name="connsiteX98-10323" fmla="*/ 722264 w 8037833"/>
              <a:gd name="connsiteY98-10324" fmla="*/ 3747612 h 3784177"/>
              <a:gd name="connsiteX99-10325" fmla="*/ 659460 w 8037833"/>
              <a:gd name="connsiteY99-10326" fmla="*/ 3740429 h 3784177"/>
              <a:gd name="connsiteX100-10327" fmla="*/ 556552 w 8037833"/>
              <a:gd name="connsiteY100-10328" fmla="*/ 3739124 h 3784177"/>
              <a:gd name="connsiteX101-10329" fmla="*/ 445444 w 8037833"/>
              <a:gd name="connsiteY101-10330" fmla="*/ 3764831 h 3784177"/>
              <a:gd name="connsiteX102-10331" fmla="*/ 393295 w 8037833"/>
              <a:gd name="connsiteY102-10332" fmla="*/ 3753097 h 3784177"/>
              <a:gd name="connsiteX103-10333" fmla="*/ 339711 w 8037833"/>
              <a:gd name="connsiteY103-10334" fmla="*/ 3718242 h 3784177"/>
              <a:gd name="connsiteX104-10335" fmla="*/ 222239 w 8037833"/>
              <a:gd name="connsiteY104-10336" fmla="*/ 3672335 h 3784177"/>
              <a:gd name="connsiteX105-10337" fmla="*/ 163578 w 8037833"/>
              <a:gd name="connsiteY105-10338" fmla="*/ 3656292 h 3784177"/>
              <a:gd name="connsiteX106-10339" fmla="*/ 72220 w 8037833"/>
              <a:gd name="connsiteY106-10340" fmla="*/ 3645272 h 3784177"/>
              <a:gd name="connsiteX107-10341" fmla="*/ 44395 w 8037833"/>
              <a:gd name="connsiteY107-10342" fmla="*/ 3639455 h 3784177"/>
              <a:gd name="connsiteX108-10343" fmla="*/ 1962 w 8037833"/>
              <a:gd name="connsiteY108-10344" fmla="*/ 3635948 h 3784177"/>
              <a:gd name="connsiteX109-10345" fmla="*/ 0 w 8037833"/>
              <a:gd name="connsiteY109-10346" fmla="*/ 3635261 h 3784177"/>
              <a:gd name="connsiteX110-10347" fmla="*/ 0 w 8037833"/>
              <a:gd name="connsiteY110-10348" fmla="*/ 12763 h 3784177"/>
              <a:gd name="connsiteX0-10349" fmla="*/ 0 w 8037833"/>
              <a:gd name="connsiteY0-10350" fmla="*/ 12763 h 3784177"/>
              <a:gd name="connsiteX1-10351" fmla="*/ 8037833 w 8037833"/>
              <a:gd name="connsiteY1-10352" fmla="*/ 0 h 3784177"/>
              <a:gd name="connsiteX2-10353" fmla="*/ 8037833 w 8037833"/>
              <a:gd name="connsiteY2-10354" fmla="*/ 3123098 h 3784177"/>
              <a:gd name="connsiteX3-10355" fmla="*/ 8034343 w 8037833"/>
              <a:gd name="connsiteY3-10356" fmla="*/ 3122573 h 3784177"/>
              <a:gd name="connsiteX4-10357" fmla="*/ 7877229 w 8037833"/>
              <a:gd name="connsiteY4-10358" fmla="*/ 3143819 h 3784177"/>
              <a:gd name="connsiteX5-10359" fmla="*/ 7752740 w 8037833"/>
              <a:gd name="connsiteY5-10360" fmla="*/ 3181149 h 3784177"/>
              <a:gd name="connsiteX6-10361" fmla="*/ 7588760 w 8037833"/>
              <a:gd name="connsiteY6-10362" fmla="*/ 3183782 h 3784177"/>
              <a:gd name="connsiteX7-10363" fmla="*/ 7351256 w 8037833"/>
              <a:gd name="connsiteY7-10364" fmla="*/ 3276296 h 3784177"/>
              <a:gd name="connsiteX8-10365" fmla="*/ 7241630 w 8037833"/>
              <a:gd name="connsiteY8-10366" fmla="*/ 3258619 h 3784177"/>
              <a:gd name="connsiteX9-10367" fmla="*/ 7197338 w 8037833"/>
              <a:gd name="connsiteY9-10368" fmla="*/ 3224751 h 3784177"/>
              <a:gd name="connsiteX10-10369" fmla="*/ 7180777 w 8037833"/>
              <a:gd name="connsiteY10-10370" fmla="*/ 3222826 h 3784177"/>
              <a:gd name="connsiteX11-10371" fmla="*/ 7146896 w 8037833"/>
              <a:gd name="connsiteY11-10372" fmla="*/ 3256975 h 3784177"/>
              <a:gd name="connsiteX12-10373" fmla="*/ 7101771 w 8037833"/>
              <a:gd name="connsiteY12-10374" fmla="*/ 3257015 h 3784177"/>
              <a:gd name="connsiteX13-10375" fmla="*/ 7047844 w 8037833"/>
              <a:gd name="connsiteY13-10376" fmla="*/ 3303791 h 3784177"/>
              <a:gd name="connsiteX14-10377" fmla="*/ 6912506 w 8037833"/>
              <a:gd name="connsiteY14-10378" fmla="*/ 3361478 h 3784177"/>
              <a:gd name="connsiteX15-10379" fmla="*/ 6819463 w 8037833"/>
              <a:gd name="connsiteY15-10380" fmla="*/ 3368624 h 3784177"/>
              <a:gd name="connsiteX16-10381" fmla="*/ 6797198 w 8037833"/>
              <a:gd name="connsiteY16-10382" fmla="*/ 3378256 h 3784177"/>
              <a:gd name="connsiteX17-10383" fmla="*/ 6687784 w 8037833"/>
              <a:gd name="connsiteY17-10384" fmla="*/ 3376132 h 3784177"/>
              <a:gd name="connsiteX18-10385" fmla="*/ 6566539 w 8037833"/>
              <a:gd name="connsiteY18-10386" fmla="*/ 3382500 h 3784177"/>
              <a:gd name="connsiteX19-10387" fmla="*/ 6352283 w 8037833"/>
              <a:gd name="connsiteY19-10388" fmla="*/ 3374762 h 3784177"/>
              <a:gd name="connsiteX20-10389" fmla="*/ 6111718 w 8037833"/>
              <a:gd name="connsiteY20-10390" fmla="*/ 3357536 h 3784177"/>
              <a:gd name="connsiteX21-10391" fmla="*/ 6022263 w 8037833"/>
              <a:gd name="connsiteY21-10392" fmla="*/ 3359057 h 3784177"/>
              <a:gd name="connsiteX22-10393" fmla="*/ 5891274 w 8037833"/>
              <a:gd name="connsiteY22-10394" fmla="*/ 3397681 h 3784177"/>
              <a:gd name="connsiteX23-10395" fmla="*/ 5746050 w 8037833"/>
              <a:gd name="connsiteY23-10396" fmla="*/ 3426142 h 3784177"/>
              <a:gd name="connsiteX24-10397" fmla="*/ 5613670 w 8037833"/>
              <a:gd name="connsiteY24-10398" fmla="*/ 3428671 h 3784177"/>
              <a:gd name="connsiteX25-10399" fmla="*/ 5535334 w 8037833"/>
              <a:gd name="connsiteY25-10400" fmla="*/ 3437044 h 3784177"/>
              <a:gd name="connsiteX26-10401" fmla="*/ 5506940 w 8037833"/>
              <a:gd name="connsiteY26-10402" fmla="*/ 3450999 h 3784177"/>
              <a:gd name="connsiteX27-10403" fmla="*/ 5466372 w 8037833"/>
              <a:gd name="connsiteY27-10404" fmla="*/ 3463245 h 3784177"/>
              <a:gd name="connsiteX28-10405" fmla="*/ 5395833 w 8037833"/>
              <a:gd name="connsiteY28-10406" fmla="*/ 3493194 h 3784177"/>
              <a:gd name="connsiteX29-10407" fmla="*/ 5305325 w 8037833"/>
              <a:gd name="connsiteY29-10408" fmla="*/ 3505200 h 3784177"/>
              <a:gd name="connsiteX30-10409" fmla="*/ 5223043 w 8037833"/>
              <a:gd name="connsiteY30-10410" fmla="*/ 3491664 h 3784177"/>
              <a:gd name="connsiteX31-10411" fmla="*/ 5217733 w 8037833"/>
              <a:gd name="connsiteY31-10412" fmla="*/ 3500463 h 3784177"/>
              <a:gd name="connsiteX32-10413" fmla="*/ 5167992 w 8037833"/>
              <a:gd name="connsiteY32-10414" fmla="*/ 3504085 h 3784177"/>
              <a:gd name="connsiteX33-10415" fmla="*/ 4987020 w 8037833"/>
              <a:gd name="connsiteY33-10416" fmla="*/ 3461263 h 3784177"/>
              <a:gd name="connsiteX34-10417" fmla="*/ 4890003 w 8037833"/>
              <a:gd name="connsiteY34-10418" fmla="*/ 3469874 h 3784177"/>
              <a:gd name="connsiteX35-10419" fmla="*/ 4856654 w 8037833"/>
              <a:gd name="connsiteY35-10420" fmla="*/ 3481880 h 3784177"/>
              <a:gd name="connsiteX36-10421" fmla="*/ 4800711 w 8037833"/>
              <a:gd name="connsiteY36-10422" fmla="*/ 3501441 h 3784177"/>
              <a:gd name="connsiteX37-10423" fmla="*/ 4761569 w 8037833"/>
              <a:gd name="connsiteY37-10424" fmla="*/ 3538103 h 3784177"/>
              <a:gd name="connsiteX38-10425" fmla="*/ 4713734 w 8037833"/>
              <a:gd name="connsiteY38-10426" fmla="*/ 3545724 h 3784177"/>
              <a:gd name="connsiteX39-10427" fmla="*/ 4649120 w 8037833"/>
              <a:gd name="connsiteY39-10428" fmla="*/ 3536392 h 3784177"/>
              <a:gd name="connsiteX40-10429" fmla="*/ 4573578 w 8037833"/>
              <a:gd name="connsiteY40-10430" fmla="*/ 3565923 h 3784177"/>
              <a:gd name="connsiteX41-10431" fmla="*/ 4529117 w 8037833"/>
              <a:gd name="connsiteY41-10432" fmla="*/ 3575592 h 3784177"/>
              <a:gd name="connsiteX42-10433" fmla="*/ 4408641 w 8037833"/>
              <a:gd name="connsiteY42-10434" fmla="*/ 3610000 h 3784177"/>
              <a:gd name="connsiteX43-10435" fmla="*/ 4356402 w 8037833"/>
              <a:gd name="connsiteY43-10436" fmla="*/ 3642792 h 3784177"/>
              <a:gd name="connsiteX44-10437" fmla="*/ 4270245 w 8037833"/>
              <a:gd name="connsiteY44-10438" fmla="*/ 3665789 h 3784177"/>
              <a:gd name="connsiteX45-10439" fmla="*/ 4208725 w 8037833"/>
              <a:gd name="connsiteY45-10440" fmla="*/ 3704841 h 3784177"/>
              <a:gd name="connsiteX46-10441" fmla="*/ 4201632 w 8037833"/>
              <a:gd name="connsiteY46-10442" fmla="*/ 3702602 h 3784177"/>
              <a:gd name="connsiteX47-10443" fmla="*/ 4191289 w 8037833"/>
              <a:gd name="connsiteY47-10444" fmla="*/ 3702380 h 3784177"/>
              <a:gd name="connsiteX48-10445" fmla="*/ 4191039 w 8037833"/>
              <a:gd name="connsiteY48-10446" fmla="*/ 3702831 h 3784177"/>
              <a:gd name="connsiteX49-10447" fmla="*/ 4181340 w 8037833"/>
              <a:gd name="connsiteY49-10448" fmla="*/ 3701729 h 3784177"/>
              <a:gd name="connsiteX50-10449" fmla="*/ 4133816 w 8037833"/>
              <a:gd name="connsiteY50-10450" fmla="*/ 3690565 h 3784177"/>
              <a:gd name="connsiteX51-10451" fmla="*/ 4071732 w 8037833"/>
              <a:gd name="connsiteY51-10452" fmla="*/ 3732513 h 3784177"/>
              <a:gd name="connsiteX52-10453" fmla="*/ 4045924 w 8037833"/>
              <a:gd name="connsiteY52-10454" fmla="*/ 3739404 h 3784177"/>
              <a:gd name="connsiteX53-10455" fmla="*/ 4032171 w 8037833"/>
              <a:gd name="connsiteY53-10456" fmla="*/ 3745523 h 3784177"/>
              <a:gd name="connsiteX54-10457" fmla="*/ 4031335 w 8037833"/>
              <a:gd name="connsiteY54-10458" fmla="*/ 3747479 h 3784177"/>
              <a:gd name="connsiteX55-10459" fmla="*/ 3985774 w 8037833"/>
              <a:gd name="connsiteY55-10460" fmla="*/ 3736547 h 3784177"/>
              <a:gd name="connsiteX56-10461" fmla="*/ 3979769 w 8037833"/>
              <a:gd name="connsiteY56-10462" fmla="*/ 3738769 h 3784177"/>
              <a:gd name="connsiteX57-10463" fmla="*/ 3950014 w 8037833"/>
              <a:gd name="connsiteY57-10464" fmla="*/ 3726942 h 3784177"/>
              <a:gd name="connsiteX58-10465" fmla="*/ 3934671 w 8037833"/>
              <a:gd name="connsiteY58-10466" fmla="*/ 3723339 h 3784177"/>
              <a:gd name="connsiteX59-10467" fmla="*/ 3930274 w 8037833"/>
              <a:gd name="connsiteY59-10468" fmla="*/ 3717148 h 3784177"/>
              <a:gd name="connsiteX60-10469" fmla="*/ 3907660 w 8037833"/>
              <a:gd name="connsiteY60-10470" fmla="*/ 3714456 h 3784177"/>
              <a:gd name="connsiteX61-10471" fmla="*/ 3905087 w 8037833"/>
              <a:gd name="connsiteY61-10472" fmla="*/ 3716098 h 3784177"/>
              <a:gd name="connsiteX62-10473" fmla="*/ 3886347 w 8037833"/>
              <a:gd name="connsiteY62-10474" fmla="*/ 3706620 h 3784177"/>
              <a:gd name="connsiteX63-10475" fmla="*/ 3870533 w 8037833"/>
              <a:gd name="connsiteY63-10476" fmla="*/ 3689905 h 3784177"/>
              <a:gd name="connsiteX64-10477" fmla="*/ 3678563 w 8037833"/>
              <a:gd name="connsiteY64-10478" fmla="*/ 3694486 h 3784177"/>
              <a:gd name="connsiteX65-10479" fmla="*/ 3524121 w 8037833"/>
              <a:gd name="connsiteY65-10480" fmla="*/ 3642736 h 3784177"/>
              <a:gd name="connsiteX66-10481" fmla="*/ 3373519 w 8037833"/>
              <a:gd name="connsiteY66-10482" fmla="*/ 3665785 h 3784177"/>
              <a:gd name="connsiteX67-10483" fmla="*/ 3114267 w 8037833"/>
              <a:gd name="connsiteY67-10484" fmla="*/ 3638983 h 3784177"/>
              <a:gd name="connsiteX68-10485" fmla="*/ 2989722 w 8037833"/>
              <a:gd name="connsiteY68-10486" fmla="*/ 3623230 h 3784177"/>
              <a:gd name="connsiteX69-10487" fmla="*/ 2965734 w 8037833"/>
              <a:gd name="connsiteY69-10488" fmla="*/ 3635676 h 3784177"/>
              <a:gd name="connsiteX70-10489" fmla="*/ 2961603 w 8037833"/>
              <a:gd name="connsiteY70-10490" fmla="*/ 3638221 h 3784177"/>
              <a:gd name="connsiteX71-10491" fmla="*/ 2944959 w 8037833"/>
              <a:gd name="connsiteY71-10492" fmla="*/ 3639723 h 3784177"/>
              <a:gd name="connsiteX72-10493" fmla="*/ 2940402 w 8037833"/>
              <a:gd name="connsiteY72-10494" fmla="*/ 3651000 h 3784177"/>
              <a:gd name="connsiteX73-10495" fmla="*/ 2915449 w 8037833"/>
              <a:gd name="connsiteY73-10496" fmla="*/ 3661039 h 3784177"/>
              <a:gd name="connsiteX74-10497" fmla="*/ 2884777 w 8037833"/>
              <a:gd name="connsiteY74-10498" fmla="*/ 3660775 h 3784177"/>
              <a:gd name="connsiteX75-10499" fmla="*/ 2739034 w 8037833"/>
              <a:gd name="connsiteY75-10500" fmla="*/ 3647396 h 3784177"/>
              <a:gd name="connsiteX76-10501" fmla="*/ 2651827 w 8037833"/>
              <a:gd name="connsiteY76-10502" fmla="*/ 3646306 h 3784177"/>
              <a:gd name="connsiteX77-10503" fmla="*/ 2618680 w 8037833"/>
              <a:gd name="connsiteY77-10504" fmla="*/ 3656755 h 3784177"/>
              <a:gd name="connsiteX78-10505" fmla="*/ 2572404 w 8037833"/>
              <a:gd name="connsiteY78-10506" fmla="*/ 3664043 h 3784177"/>
              <a:gd name="connsiteX79-10507" fmla="*/ 2423704 w 8037833"/>
              <a:gd name="connsiteY79-10508" fmla="*/ 3658079 h 3784177"/>
              <a:gd name="connsiteX80-10509" fmla="*/ 2301172 w 8037833"/>
              <a:gd name="connsiteY80-10510" fmla="*/ 3663053 h 3784177"/>
              <a:gd name="connsiteX81-10511" fmla="*/ 2238966 w 8037833"/>
              <a:gd name="connsiteY81-10512" fmla="*/ 3668777 h 3784177"/>
              <a:gd name="connsiteX82-10513" fmla="*/ 2082844 w 8037833"/>
              <a:gd name="connsiteY82-10514" fmla="*/ 3631994 h 3784177"/>
              <a:gd name="connsiteX83-10515" fmla="*/ 1938480 w 8037833"/>
              <a:gd name="connsiteY83-10516" fmla="*/ 3601439 h 3784177"/>
              <a:gd name="connsiteX84-10517" fmla="*/ 1900166 w 8037833"/>
              <a:gd name="connsiteY84-10518" fmla="*/ 3609358 h 3784177"/>
              <a:gd name="connsiteX85-10519" fmla="*/ 1787830 w 8037833"/>
              <a:gd name="connsiteY85-10520" fmla="*/ 3633173 h 3784177"/>
              <a:gd name="connsiteX86-10521" fmla="*/ 1734224 w 8037833"/>
              <a:gd name="connsiteY86-10522" fmla="*/ 3655593 h 3784177"/>
              <a:gd name="connsiteX87-10523" fmla="*/ 1664576 w 8037833"/>
              <a:gd name="connsiteY87-10524" fmla="*/ 3638572 h 3784177"/>
              <a:gd name="connsiteX88-10525" fmla="*/ 1577459 w 8037833"/>
              <a:gd name="connsiteY88-10526" fmla="*/ 3658824 h 3784177"/>
              <a:gd name="connsiteX89-10527" fmla="*/ 1527269 w 8037833"/>
              <a:gd name="connsiteY89-10528" fmla="*/ 3663088 h 3784177"/>
              <a:gd name="connsiteX90-10529" fmla="*/ 1390118 w 8037833"/>
              <a:gd name="connsiteY90-10530" fmla="*/ 3682789 h 3784177"/>
              <a:gd name="connsiteX91-10531" fmla="*/ 1252698 w 8037833"/>
              <a:gd name="connsiteY91-10532" fmla="*/ 3708662 h 3784177"/>
              <a:gd name="connsiteX92-10533" fmla="*/ 1171039 w 8037833"/>
              <a:gd name="connsiteY92-10534" fmla="*/ 3758642 h 3784177"/>
              <a:gd name="connsiteX93-10535" fmla="*/ 1058106 w 8037833"/>
              <a:gd name="connsiteY93-10536" fmla="*/ 3776166 h 3784177"/>
              <a:gd name="connsiteX94-10537" fmla="*/ 1039167 w 8037833"/>
              <a:gd name="connsiteY94-10538" fmla="*/ 3784177 h 3784177"/>
              <a:gd name="connsiteX95-10539" fmla="*/ 1012958 w 8037833"/>
              <a:gd name="connsiteY95-10540" fmla="*/ 3779206 h 3784177"/>
              <a:gd name="connsiteX96-10541" fmla="*/ 907906 w 8037833"/>
              <a:gd name="connsiteY96-10542" fmla="*/ 3757678 h 3784177"/>
              <a:gd name="connsiteX97-10543" fmla="*/ 825226 w 8037833"/>
              <a:gd name="connsiteY97-10544" fmla="*/ 3726369 h 3784177"/>
              <a:gd name="connsiteX98-10545" fmla="*/ 722264 w 8037833"/>
              <a:gd name="connsiteY98-10546" fmla="*/ 3747612 h 3784177"/>
              <a:gd name="connsiteX99-10547" fmla="*/ 659460 w 8037833"/>
              <a:gd name="connsiteY99-10548" fmla="*/ 3740429 h 3784177"/>
              <a:gd name="connsiteX100-10549" fmla="*/ 556552 w 8037833"/>
              <a:gd name="connsiteY100-10550" fmla="*/ 3739124 h 3784177"/>
              <a:gd name="connsiteX101-10551" fmla="*/ 445444 w 8037833"/>
              <a:gd name="connsiteY101-10552" fmla="*/ 3764831 h 3784177"/>
              <a:gd name="connsiteX102-10553" fmla="*/ 393295 w 8037833"/>
              <a:gd name="connsiteY102-10554" fmla="*/ 3753097 h 3784177"/>
              <a:gd name="connsiteX103-10555" fmla="*/ 339711 w 8037833"/>
              <a:gd name="connsiteY103-10556" fmla="*/ 3718242 h 3784177"/>
              <a:gd name="connsiteX104-10557" fmla="*/ 222239 w 8037833"/>
              <a:gd name="connsiteY104-10558" fmla="*/ 3672335 h 3784177"/>
              <a:gd name="connsiteX105-10559" fmla="*/ 163578 w 8037833"/>
              <a:gd name="connsiteY105-10560" fmla="*/ 3656292 h 3784177"/>
              <a:gd name="connsiteX106-10561" fmla="*/ 72220 w 8037833"/>
              <a:gd name="connsiteY106-10562" fmla="*/ 3645272 h 3784177"/>
              <a:gd name="connsiteX107-10563" fmla="*/ 44395 w 8037833"/>
              <a:gd name="connsiteY107-10564" fmla="*/ 3639455 h 3784177"/>
              <a:gd name="connsiteX108-10565" fmla="*/ 1962 w 8037833"/>
              <a:gd name="connsiteY108-10566" fmla="*/ 3635948 h 3784177"/>
              <a:gd name="connsiteX109-10567" fmla="*/ 0 w 8037833"/>
              <a:gd name="connsiteY109-10568" fmla="*/ 3635261 h 3784177"/>
              <a:gd name="connsiteX110-10569" fmla="*/ 0 w 8037833"/>
              <a:gd name="connsiteY110-10570" fmla="*/ 12763 h 3784177"/>
              <a:gd name="connsiteX0-10571" fmla="*/ 0 w 8037833"/>
              <a:gd name="connsiteY0-10572" fmla="*/ 12763 h 3784177"/>
              <a:gd name="connsiteX1-10573" fmla="*/ 8037833 w 8037833"/>
              <a:gd name="connsiteY1-10574" fmla="*/ 0 h 3784177"/>
              <a:gd name="connsiteX2-10575" fmla="*/ 8037833 w 8037833"/>
              <a:gd name="connsiteY2-10576" fmla="*/ 3123098 h 3784177"/>
              <a:gd name="connsiteX3-10577" fmla="*/ 8034343 w 8037833"/>
              <a:gd name="connsiteY3-10578" fmla="*/ 3122573 h 3784177"/>
              <a:gd name="connsiteX4-10579" fmla="*/ 7877229 w 8037833"/>
              <a:gd name="connsiteY4-10580" fmla="*/ 3143819 h 3784177"/>
              <a:gd name="connsiteX5-10581" fmla="*/ 7752740 w 8037833"/>
              <a:gd name="connsiteY5-10582" fmla="*/ 3181149 h 3784177"/>
              <a:gd name="connsiteX6-10583" fmla="*/ 7588760 w 8037833"/>
              <a:gd name="connsiteY6-10584" fmla="*/ 3183782 h 3784177"/>
              <a:gd name="connsiteX7-10585" fmla="*/ 7351256 w 8037833"/>
              <a:gd name="connsiteY7-10586" fmla="*/ 3276296 h 3784177"/>
              <a:gd name="connsiteX8-10587" fmla="*/ 7241630 w 8037833"/>
              <a:gd name="connsiteY8-10588" fmla="*/ 3258619 h 3784177"/>
              <a:gd name="connsiteX9-10589" fmla="*/ 7197338 w 8037833"/>
              <a:gd name="connsiteY9-10590" fmla="*/ 3224751 h 3784177"/>
              <a:gd name="connsiteX10-10591" fmla="*/ 7180777 w 8037833"/>
              <a:gd name="connsiteY10-10592" fmla="*/ 3222826 h 3784177"/>
              <a:gd name="connsiteX11-10593" fmla="*/ 7146896 w 8037833"/>
              <a:gd name="connsiteY11-10594" fmla="*/ 3256975 h 3784177"/>
              <a:gd name="connsiteX12-10595" fmla="*/ 7101771 w 8037833"/>
              <a:gd name="connsiteY12-10596" fmla="*/ 3257015 h 3784177"/>
              <a:gd name="connsiteX13-10597" fmla="*/ 7047844 w 8037833"/>
              <a:gd name="connsiteY13-10598" fmla="*/ 3303791 h 3784177"/>
              <a:gd name="connsiteX14-10599" fmla="*/ 6912506 w 8037833"/>
              <a:gd name="connsiteY14-10600" fmla="*/ 3361478 h 3784177"/>
              <a:gd name="connsiteX15-10601" fmla="*/ 6819463 w 8037833"/>
              <a:gd name="connsiteY15-10602" fmla="*/ 3368624 h 3784177"/>
              <a:gd name="connsiteX16-10603" fmla="*/ 6797198 w 8037833"/>
              <a:gd name="connsiteY16-10604" fmla="*/ 3378256 h 3784177"/>
              <a:gd name="connsiteX17-10605" fmla="*/ 6687784 w 8037833"/>
              <a:gd name="connsiteY17-10606" fmla="*/ 3376132 h 3784177"/>
              <a:gd name="connsiteX18-10607" fmla="*/ 6566539 w 8037833"/>
              <a:gd name="connsiteY18-10608" fmla="*/ 3382500 h 3784177"/>
              <a:gd name="connsiteX19-10609" fmla="*/ 6352283 w 8037833"/>
              <a:gd name="connsiteY19-10610" fmla="*/ 3374762 h 3784177"/>
              <a:gd name="connsiteX20-10611" fmla="*/ 6111718 w 8037833"/>
              <a:gd name="connsiteY20-10612" fmla="*/ 3357536 h 3784177"/>
              <a:gd name="connsiteX21-10613" fmla="*/ 6022263 w 8037833"/>
              <a:gd name="connsiteY21-10614" fmla="*/ 3359057 h 3784177"/>
              <a:gd name="connsiteX22-10615" fmla="*/ 5891274 w 8037833"/>
              <a:gd name="connsiteY22-10616" fmla="*/ 3397681 h 3784177"/>
              <a:gd name="connsiteX23-10617" fmla="*/ 5746050 w 8037833"/>
              <a:gd name="connsiteY23-10618" fmla="*/ 3426142 h 3784177"/>
              <a:gd name="connsiteX24-10619" fmla="*/ 5613670 w 8037833"/>
              <a:gd name="connsiteY24-10620" fmla="*/ 3428671 h 3784177"/>
              <a:gd name="connsiteX25-10621" fmla="*/ 5535334 w 8037833"/>
              <a:gd name="connsiteY25-10622" fmla="*/ 3437044 h 3784177"/>
              <a:gd name="connsiteX26-10623" fmla="*/ 5506940 w 8037833"/>
              <a:gd name="connsiteY26-10624" fmla="*/ 3450999 h 3784177"/>
              <a:gd name="connsiteX27-10625" fmla="*/ 5466372 w 8037833"/>
              <a:gd name="connsiteY27-10626" fmla="*/ 3463245 h 3784177"/>
              <a:gd name="connsiteX28-10627" fmla="*/ 5395833 w 8037833"/>
              <a:gd name="connsiteY28-10628" fmla="*/ 3493194 h 3784177"/>
              <a:gd name="connsiteX29-10629" fmla="*/ 5305325 w 8037833"/>
              <a:gd name="connsiteY29-10630" fmla="*/ 3505200 h 3784177"/>
              <a:gd name="connsiteX30-10631" fmla="*/ 5223043 w 8037833"/>
              <a:gd name="connsiteY30-10632" fmla="*/ 3491664 h 3784177"/>
              <a:gd name="connsiteX31-10633" fmla="*/ 5217733 w 8037833"/>
              <a:gd name="connsiteY31-10634" fmla="*/ 3500463 h 3784177"/>
              <a:gd name="connsiteX32-10635" fmla="*/ 5167992 w 8037833"/>
              <a:gd name="connsiteY32-10636" fmla="*/ 3504085 h 3784177"/>
              <a:gd name="connsiteX33-10637" fmla="*/ 4987020 w 8037833"/>
              <a:gd name="connsiteY33-10638" fmla="*/ 3461263 h 3784177"/>
              <a:gd name="connsiteX34-10639" fmla="*/ 4890003 w 8037833"/>
              <a:gd name="connsiteY34-10640" fmla="*/ 3469874 h 3784177"/>
              <a:gd name="connsiteX35-10641" fmla="*/ 4856654 w 8037833"/>
              <a:gd name="connsiteY35-10642" fmla="*/ 3481880 h 3784177"/>
              <a:gd name="connsiteX36-10643" fmla="*/ 4800711 w 8037833"/>
              <a:gd name="connsiteY36-10644" fmla="*/ 3501441 h 3784177"/>
              <a:gd name="connsiteX37-10645" fmla="*/ 4761569 w 8037833"/>
              <a:gd name="connsiteY37-10646" fmla="*/ 3538103 h 3784177"/>
              <a:gd name="connsiteX38-10647" fmla="*/ 4713734 w 8037833"/>
              <a:gd name="connsiteY38-10648" fmla="*/ 3545724 h 3784177"/>
              <a:gd name="connsiteX39-10649" fmla="*/ 4649120 w 8037833"/>
              <a:gd name="connsiteY39-10650" fmla="*/ 3536392 h 3784177"/>
              <a:gd name="connsiteX40-10651" fmla="*/ 4573578 w 8037833"/>
              <a:gd name="connsiteY40-10652" fmla="*/ 3565923 h 3784177"/>
              <a:gd name="connsiteX41-10653" fmla="*/ 4529117 w 8037833"/>
              <a:gd name="connsiteY41-10654" fmla="*/ 3575592 h 3784177"/>
              <a:gd name="connsiteX42-10655" fmla="*/ 4408641 w 8037833"/>
              <a:gd name="connsiteY42-10656" fmla="*/ 3610000 h 3784177"/>
              <a:gd name="connsiteX43-10657" fmla="*/ 4356402 w 8037833"/>
              <a:gd name="connsiteY43-10658" fmla="*/ 3642792 h 3784177"/>
              <a:gd name="connsiteX44-10659" fmla="*/ 4270245 w 8037833"/>
              <a:gd name="connsiteY44-10660" fmla="*/ 3665789 h 3784177"/>
              <a:gd name="connsiteX45-10661" fmla="*/ 4208725 w 8037833"/>
              <a:gd name="connsiteY45-10662" fmla="*/ 3704841 h 3784177"/>
              <a:gd name="connsiteX46-10663" fmla="*/ 4201632 w 8037833"/>
              <a:gd name="connsiteY46-10664" fmla="*/ 3702602 h 3784177"/>
              <a:gd name="connsiteX47-10665" fmla="*/ 4191289 w 8037833"/>
              <a:gd name="connsiteY47-10666" fmla="*/ 3702380 h 3784177"/>
              <a:gd name="connsiteX48-10667" fmla="*/ 4191039 w 8037833"/>
              <a:gd name="connsiteY48-10668" fmla="*/ 3702831 h 3784177"/>
              <a:gd name="connsiteX49-10669" fmla="*/ 4181340 w 8037833"/>
              <a:gd name="connsiteY49-10670" fmla="*/ 3701729 h 3784177"/>
              <a:gd name="connsiteX50-10671" fmla="*/ 4133816 w 8037833"/>
              <a:gd name="connsiteY50-10672" fmla="*/ 3690565 h 3784177"/>
              <a:gd name="connsiteX51-10673" fmla="*/ 4071732 w 8037833"/>
              <a:gd name="connsiteY51-10674" fmla="*/ 3732513 h 3784177"/>
              <a:gd name="connsiteX52-10675" fmla="*/ 4045924 w 8037833"/>
              <a:gd name="connsiteY52-10676" fmla="*/ 3739404 h 3784177"/>
              <a:gd name="connsiteX53-10677" fmla="*/ 4032171 w 8037833"/>
              <a:gd name="connsiteY53-10678" fmla="*/ 3745523 h 3784177"/>
              <a:gd name="connsiteX54-10679" fmla="*/ 4031335 w 8037833"/>
              <a:gd name="connsiteY54-10680" fmla="*/ 3747479 h 3784177"/>
              <a:gd name="connsiteX55-10681" fmla="*/ 3985774 w 8037833"/>
              <a:gd name="connsiteY55-10682" fmla="*/ 3736547 h 3784177"/>
              <a:gd name="connsiteX56-10683" fmla="*/ 3979769 w 8037833"/>
              <a:gd name="connsiteY56-10684" fmla="*/ 3738769 h 3784177"/>
              <a:gd name="connsiteX57-10685" fmla="*/ 3950014 w 8037833"/>
              <a:gd name="connsiteY57-10686" fmla="*/ 3726942 h 3784177"/>
              <a:gd name="connsiteX58-10687" fmla="*/ 3934671 w 8037833"/>
              <a:gd name="connsiteY58-10688" fmla="*/ 3723339 h 3784177"/>
              <a:gd name="connsiteX59-10689" fmla="*/ 3930274 w 8037833"/>
              <a:gd name="connsiteY59-10690" fmla="*/ 3717148 h 3784177"/>
              <a:gd name="connsiteX60-10691" fmla="*/ 3907660 w 8037833"/>
              <a:gd name="connsiteY60-10692" fmla="*/ 3714456 h 3784177"/>
              <a:gd name="connsiteX61-10693" fmla="*/ 3905087 w 8037833"/>
              <a:gd name="connsiteY61-10694" fmla="*/ 3716098 h 3784177"/>
              <a:gd name="connsiteX62-10695" fmla="*/ 3886347 w 8037833"/>
              <a:gd name="connsiteY62-10696" fmla="*/ 3706620 h 3784177"/>
              <a:gd name="connsiteX63-10697" fmla="*/ 3870533 w 8037833"/>
              <a:gd name="connsiteY63-10698" fmla="*/ 3689905 h 3784177"/>
              <a:gd name="connsiteX64-10699" fmla="*/ 3678563 w 8037833"/>
              <a:gd name="connsiteY64-10700" fmla="*/ 3694486 h 3784177"/>
              <a:gd name="connsiteX65-10701" fmla="*/ 3524121 w 8037833"/>
              <a:gd name="connsiteY65-10702" fmla="*/ 3642736 h 3784177"/>
              <a:gd name="connsiteX66-10703" fmla="*/ 3373519 w 8037833"/>
              <a:gd name="connsiteY66-10704" fmla="*/ 3665785 h 3784177"/>
              <a:gd name="connsiteX67-10705" fmla="*/ 3114267 w 8037833"/>
              <a:gd name="connsiteY67-10706" fmla="*/ 3638983 h 3784177"/>
              <a:gd name="connsiteX68-10707" fmla="*/ 2989722 w 8037833"/>
              <a:gd name="connsiteY68-10708" fmla="*/ 3623230 h 3784177"/>
              <a:gd name="connsiteX69-10709" fmla="*/ 2965734 w 8037833"/>
              <a:gd name="connsiteY69-10710" fmla="*/ 3635676 h 3784177"/>
              <a:gd name="connsiteX70-10711" fmla="*/ 2961603 w 8037833"/>
              <a:gd name="connsiteY70-10712" fmla="*/ 3638221 h 3784177"/>
              <a:gd name="connsiteX71-10713" fmla="*/ 2944959 w 8037833"/>
              <a:gd name="connsiteY71-10714" fmla="*/ 3639723 h 3784177"/>
              <a:gd name="connsiteX72-10715" fmla="*/ 2940402 w 8037833"/>
              <a:gd name="connsiteY72-10716" fmla="*/ 3651000 h 3784177"/>
              <a:gd name="connsiteX73-10717" fmla="*/ 2915449 w 8037833"/>
              <a:gd name="connsiteY73-10718" fmla="*/ 3661039 h 3784177"/>
              <a:gd name="connsiteX74-10719" fmla="*/ 2884777 w 8037833"/>
              <a:gd name="connsiteY74-10720" fmla="*/ 3660775 h 3784177"/>
              <a:gd name="connsiteX75-10721" fmla="*/ 2739034 w 8037833"/>
              <a:gd name="connsiteY75-10722" fmla="*/ 3647396 h 3784177"/>
              <a:gd name="connsiteX76-10723" fmla="*/ 2651827 w 8037833"/>
              <a:gd name="connsiteY76-10724" fmla="*/ 3646306 h 3784177"/>
              <a:gd name="connsiteX77-10725" fmla="*/ 2618680 w 8037833"/>
              <a:gd name="connsiteY77-10726" fmla="*/ 3656755 h 3784177"/>
              <a:gd name="connsiteX78-10727" fmla="*/ 2572404 w 8037833"/>
              <a:gd name="connsiteY78-10728" fmla="*/ 3664043 h 3784177"/>
              <a:gd name="connsiteX79-10729" fmla="*/ 2423704 w 8037833"/>
              <a:gd name="connsiteY79-10730" fmla="*/ 3658079 h 3784177"/>
              <a:gd name="connsiteX80-10731" fmla="*/ 2301172 w 8037833"/>
              <a:gd name="connsiteY80-10732" fmla="*/ 3663053 h 3784177"/>
              <a:gd name="connsiteX81-10733" fmla="*/ 2238966 w 8037833"/>
              <a:gd name="connsiteY81-10734" fmla="*/ 3668777 h 3784177"/>
              <a:gd name="connsiteX82-10735" fmla="*/ 2082844 w 8037833"/>
              <a:gd name="connsiteY82-10736" fmla="*/ 3631994 h 3784177"/>
              <a:gd name="connsiteX83-10737" fmla="*/ 1938480 w 8037833"/>
              <a:gd name="connsiteY83-10738" fmla="*/ 3601439 h 3784177"/>
              <a:gd name="connsiteX84-10739" fmla="*/ 1900166 w 8037833"/>
              <a:gd name="connsiteY84-10740" fmla="*/ 3609358 h 3784177"/>
              <a:gd name="connsiteX85-10741" fmla="*/ 1787830 w 8037833"/>
              <a:gd name="connsiteY85-10742" fmla="*/ 3633173 h 3784177"/>
              <a:gd name="connsiteX86-10743" fmla="*/ 1734224 w 8037833"/>
              <a:gd name="connsiteY86-10744" fmla="*/ 3655593 h 3784177"/>
              <a:gd name="connsiteX87-10745" fmla="*/ 1664576 w 8037833"/>
              <a:gd name="connsiteY87-10746" fmla="*/ 3638572 h 3784177"/>
              <a:gd name="connsiteX88-10747" fmla="*/ 1577459 w 8037833"/>
              <a:gd name="connsiteY88-10748" fmla="*/ 3658824 h 3784177"/>
              <a:gd name="connsiteX89-10749" fmla="*/ 1527269 w 8037833"/>
              <a:gd name="connsiteY89-10750" fmla="*/ 3663088 h 3784177"/>
              <a:gd name="connsiteX90-10751" fmla="*/ 1390118 w 8037833"/>
              <a:gd name="connsiteY90-10752" fmla="*/ 3682789 h 3784177"/>
              <a:gd name="connsiteX91-10753" fmla="*/ 1252698 w 8037833"/>
              <a:gd name="connsiteY91-10754" fmla="*/ 3708662 h 3784177"/>
              <a:gd name="connsiteX92-10755" fmla="*/ 1171039 w 8037833"/>
              <a:gd name="connsiteY92-10756" fmla="*/ 3758642 h 3784177"/>
              <a:gd name="connsiteX93-10757" fmla="*/ 1058106 w 8037833"/>
              <a:gd name="connsiteY93-10758" fmla="*/ 3776166 h 3784177"/>
              <a:gd name="connsiteX94-10759" fmla="*/ 1039167 w 8037833"/>
              <a:gd name="connsiteY94-10760" fmla="*/ 3784177 h 3784177"/>
              <a:gd name="connsiteX95-10761" fmla="*/ 1012958 w 8037833"/>
              <a:gd name="connsiteY95-10762" fmla="*/ 3779206 h 3784177"/>
              <a:gd name="connsiteX96-10763" fmla="*/ 907906 w 8037833"/>
              <a:gd name="connsiteY96-10764" fmla="*/ 3757678 h 3784177"/>
              <a:gd name="connsiteX97-10765" fmla="*/ 825226 w 8037833"/>
              <a:gd name="connsiteY97-10766" fmla="*/ 3726369 h 3784177"/>
              <a:gd name="connsiteX98-10767" fmla="*/ 722264 w 8037833"/>
              <a:gd name="connsiteY98-10768" fmla="*/ 3747612 h 3784177"/>
              <a:gd name="connsiteX99-10769" fmla="*/ 659460 w 8037833"/>
              <a:gd name="connsiteY99-10770" fmla="*/ 3740429 h 3784177"/>
              <a:gd name="connsiteX100-10771" fmla="*/ 556552 w 8037833"/>
              <a:gd name="connsiteY100-10772" fmla="*/ 3739124 h 3784177"/>
              <a:gd name="connsiteX101-10773" fmla="*/ 393295 w 8037833"/>
              <a:gd name="connsiteY101-10774" fmla="*/ 3753097 h 3784177"/>
              <a:gd name="connsiteX102-10775" fmla="*/ 339711 w 8037833"/>
              <a:gd name="connsiteY102-10776" fmla="*/ 3718242 h 3784177"/>
              <a:gd name="connsiteX103-10777" fmla="*/ 222239 w 8037833"/>
              <a:gd name="connsiteY103-10778" fmla="*/ 3672335 h 3784177"/>
              <a:gd name="connsiteX104-10779" fmla="*/ 163578 w 8037833"/>
              <a:gd name="connsiteY104-10780" fmla="*/ 3656292 h 3784177"/>
              <a:gd name="connsiteX105-10781" fmla="*/ 72220 w 8037833"/>
              <a:gd name="connsiteY105-10782" fmla="*/ 3645272 h 3784177"/>
              <a:gd name="connsiteX106-10783" fmla="*/ 44395 w 8037833"/>
              <a:gd name="connsiteY106-10784" fmla="*/ 3639455 h 3784177"/>
              <a:gd name="connsiteX107-10785" fmla="*/ 1962 w 8037833"/>
              <a:gd name="connsiteY107-10786" fmla="*/ 3635948 h 3784177"/>
              <a:gd name="connsiteX108-10787" fmla="*/ 0 w 8037833"/>
              <a:gd name="connsiteY108-10788" fmla="*/ 3635261 h 3784177"/>
              <a:gd name="connsiteX109-10789" fmla="*/ 0 w 8037833"/>
              <a:gd name="connsiteY109-10790" fmla="*/ 12763 h 3784177"/>
              <a:gd name="connsiteX0-10791" fmla="*/ 0 w 8037833"/>
              <a:gd name="connsiteY0-10792" fmla="*/ 12763 h 3784177"/>
              <a:gd name="connsiteX1-10793" fmla="*/ 8037833 w 8037833"/>
              <a:gd name="connsiteY1-10794" fmla="*/ 0 h 3784177"/>
              <a:gd name="connsiteX2-10795" fmla="*/ 8037833 w 8037833"/>
              <a:gd name="connsiteY2-10796" fmla="*/ 3123098 h 3784177"/>
              <a:gd name="connsiteX3-10797" fmla="*/ 8034343 w 8037833"/>
              <a:gd name="connsiteY3-10798" fmla="*/ 3122573 h 3784177"/>
              <a:gd name="connsiteX4-10799" fmla="*/ 7877229 w 8037833"/>
              <a:gd name="connsiteY4-10800" fmla="*/ 3143819 h 3784177"/>
              <a:gd name="connsiteX5-10801" fmla="*/ 7752740 w 8037833"/>
              <a:gd name="connsiteY5-10802" fmla="*/ 3181149 h 3784177"/>
              <a:gd name="connsiteX6-10803" fmla="*/ 7588760 w 8037833"/>
              <a:gd name="connsiteY6-10804" fmla="*/ 3183782 h 3784177"/>
              <a:gd name="connsiteX7-10805" fmla="*/ 7351256 w 8037833"/>
              <a:gd name="connsiteY7-10806" fmla="*/ 3276296 h 3784177"/>
              <a:gd name="connsiteX8-10807" fmla="*/ 7241630 w 8037833"/>
              <a:gd name="connsiteY8-10808" fmla="*/ 3258619 h 3784177"/>
              <a:gd name="connsiteX9-10809" fmla="*/ 7197338 w 8037833"/>
              <a:gd name="connsiteY9-10810" fmla="*/ 3224751 h 3784177"/>
              <a:gd name="connsiteX10-10811" fmla="*/ 7180777 w 8037833"/>
              <a:gd name="connsiteY10-10812" fmla="*/ 3222826 h 3784177"/>
              <a:gd name="connsiteX11-10813" fmla="*/ 7146896 w 8037833"/>
              <a:gd name="connsiteY11-10814" fmla="*/ 3256975 h 3784177"/>
              <a:gd name="connsiteX12-10815" fmla="*/ 7101771 w 8037833"/>
              <a:gd name="connsiteY12-10816" fmla="*/ 3257015 h 3784177"/>
              <a:gd name="connsiteX13-10817" fmla="*/ 7047844 w 8037833"/>
              <a:gd name="connsiteY13-10818" fmla="*/ 3303791 h 3784177"/>
              <a:gd name="connsiteX14-10819" fmla="*/ 6912506 w 8037833"/>
              <a:gd name="connsiteY14-10820" fmla="*/ 3361478 h 3784177"/>
              <a:gd name="connsiteX15-10821" fmla="*/ 6819463 w 8037833"/>
              <a:gd name="connsiteY15-10822" fmla="*/ 3368624 h 3784177"/>
              <a:gd name="connsiteX16-10823" fmla="*/ 6797198 w 8037833"/>
              <a:gd name="connsiteY16-10824" fmla="*/ 3378256 h 3784177"/>
              <a:gd name="connsiteX17-10825" fmla="*/ 6687784 w 8037833"/>
              <a:gd name="connsiteY17-10826" fmla="*/ 3376132 h 3784177"/>
              <a:gd name="connsiteX18-10827" fmla="*/ 6566539 w 8037833"/>
              <a:gd name="connsiteY18-10828" fmla="*/ 3382500 h 3784177"/>
              <a:gd name="connsiteX19-10829" fmla="*/ 6352283 w 8037833"/>
              <a:gd name="connsiteY19-10830" fmla="*/ 3374762 h 3784177"/>
              <a:gd name="connsiteX20-10831" fmla="*/ 6111718 w 8037833"/>
              <a:gd name="connsiteY20-10832" fmla="*/ 3357536 h 3784177"/>
              <a:gd name="connsiteX21-10833" fmla="*/ 6022263 w 8037833"/>
              <a:gd name="connsiteY21-10834" fmla="*/ 3359057 h 3784177"/>
              <a:gd name="connsiteX22-10835" fmla="*/ 5891274 w 8037833"/>
              <a:gd name="connsiteY22-10836" fmla="*/ 3397681 h 3784177"/>
              <a:gd name="connsiteX23-10837" fmla="*/ 5746050 w 8037833"/>
              <a:gd name="connsiteY23-10838" fmla="*/ 3426142 h 3784177"/>
              <a:gd name="connsiteX24-10839" fmla="*/ 5613670 w 8037833"/>
              <a:gd name="connsiteY24-10840" fmla="*/ 3428671 h 3784177"/>
              <a:gd name="connsiteX25-10841" fmla="*/ 5535334 w 8037833"/>
              <a:gd name="connsiteY25-10842" fmla="*/ 3437044 h 3784177"/>
              <a:gd name="connsiteX26-10843" fmla="*/ 5506940 w 8037833"/>
              <a:gd name="connsiteY26-10844" fmla="*/ 3450999 h 3784177"/>
              <a:gd name="connsiteX27-10845" fmla="*/ 5466372 w 8037833"/>
              <a:gd name="connsiteY27-10846" fmla="*/ 3463245 h 3784177"/>
              <a:gd name="connsiteX28-10847" fmla="*/ 5395833 w 8037833"/>
              <a:gd name="connsiteY28-10848" fmla="*/ 3493194 h 3784177"/>
              <a:gd name="connsiteX29-10849" fmla="*/ 5305325 w 8037833"/>
              <a:gd name="connsiteY29-10850" fmla="*/ 3505200 h 3784177"/>
              <a:gd name="connsiteX30-10851" fmla="*/ 5223043 w 8037833"/>
              <a:gd name="connsiteY30-10852" fmla="*/ 3491664 h 3784177"/>
              <a:gd name="connsiteX31-10853" fmla="*/ 5217733 w 8037833"/>
              <a:gd name="connsiteY31-10854" fmla="*/ 3500463 h 3784177"/>
              <a:gd name="connsiteX32-10855" fmla="*/ 5167992 w 8037833"/>
              <a:gd name="connsiteY32-10856" fmla="*/ 3504085 h 3784177"/>
              <a:gd name="connsiteX33-10857" fmla="*/ 4987020 w 8037833"/>
              <a:gd name="connsiteY33-10858" fmla="*/ 3461263 h 3784177"/>
              <a:gd name="connsiteX34-10859" fmla="*/ 4890003 w 8037833"/>
              <a:gd name="connsiteY34-10860" fmla="*/ 3469874 h 3784177"/>
              <a:gd name="connsiteX35-10861" fmla="*/ 4856654 w 8037833"/>
              <a:gd name="connsiteY35-10862" fmla="*/ 3481880 h 3784177"/>
              <a:gd name="connsiteX36-10863" fmla="*/ 4800711 w 8037833"/>
              <a:gd name="connsiteY36-10864" fmla="*/ 3501441 h 3784177"/>
              <a:gd name="connsiteX37-10865" fmla="*/ 4761569 w 8037833"/>
              <a:gd name="connsiteY37-10866" fmla="*/ 3538103 h 3784177"/>
              <a:gd name="connsiteX38-10867" fmla="*/ 4713734 w 8037833"/>
              <a:gd name="connsiteY38-10868" fmla="*/ 3545724 h 3784177"/>
              <a:gd name="connsiteX39-10869" fmla="*/ 4649120 w 8037833"/>
              <a:gd name="connsiteY39-10870" fmla="*/ 3536392 h 3784177"/>
              <a:gd name="connsiteX40-10871" fmla="*/ 4573578 w 8037833"/>
              <a:gd name="connsiteY40-10872" fmla="*/ 3565923 h 3784177"/>
              <a:gd name="connsiteX41-10873" fmla="*/ 4529117 w 8037833"/>
              <a:gd name="connsiteY41-10874" fmla="*/ 3575592 h 3784177"/>
              <a:gd name="connsiteX42-10875" fmla="*/ 4408641 w 8037833"/>
              <a:gd name="connsiteY42-10876" fmla="*/ 3610000 h 3784177"/>
              <a:gd name="connsiteX43-10877" fmla="*/ 4356402 w 8037833"/>
              <a:gd name="connsiteY43-10878" fmla="*/ 3642792 h 3784177"/>
              <a:gd name="connsiteX44-10879" fmla="*/ 4270245 w 8037833"/>
              <a:gd name="connsiteY44-10880" fmla="*/ 3665789 h 3784177"/>
              <a:gd name="connsiteX45-10881" fmla="*/ 4208725 w 8037833"/>
              <a:gd name="connsiteY45-10882" fmla="*/ 3704841 h 3784177"/>
              <a:gd name="connsiteX46-10883" fmla="*/ 4201632 w 8037833"/>
              <a:gd name="connsiteY46-10884" fmla="*/ 3702602 h 3784177"/>
              <a:gd name="connsiteX47-10885" fmla="*/ 4191289 w 8037833"/>
              <a:gd name="connsiteY47-10886" fmla="*/ 3702380 h 3784177"/>
              <a:gd name="connsiteX48-10887" fmla="*/ 4191039 w 8037833"/>
              <a:gd name="connsiteY48-10888" fmla="*/ 3702831 h 3784177"/>
              <a:gd name="connsiteX49-10889" fmla="*/ 4181340 w 8037833"/>
              <a:gd name="connsiteY49-10890" fmla="*/ 3701729 h 3784177"/>
              <a:gd name="connsiteX50-10891" fmla="*/ 4133816 w 8037833"/>
              <a:gd name="connsiteY50-10892" fmla="*/ 3690565 h 3784177"/>
              <a:gd name="connsiteX51-10893" fmla="*/ 4071732 w 8037833"/>
              <a:gd name="connsiteY51-10894" fmla="*/ 3732513 h 3784177"/>
              <a:gd name="connsiteX52-10895" fmla="*/ 4045924 w 8037833"/>
              <a:gd name="connsiteY52-10896" fmla="*/ 3739404 h 3784177"/>
              <a:gd name="connsiteX53-10897" fmla="*/ 4032171 w 8037833"/>
              <a:gd name="connsiteY53-10898" fmla="*/ 3745523 h 3784177"/>
              <a:gd name="connsiteX54-10899" fmla="*/ 4031335 w 8037833"/>
              <a:gd name="connsiteY54-10900" fmla="*/ 3747479 h 3784177"/>
              <a:gd name="connsiteX55-10901" fmla="*/ 3985774 w 8037833"/>
              <a:gd name="connsiteY55-10902" fmla="*/ 3736547 h 3784177"/>
              <a:gd name="connsiteX56-10903" fmla="*/ 3979769 w 8037833"/>
              <a:gd name="connsiteY56-10904" fmla="*/ 3738769 h 3784177"/>
              <a:gd name="connsiteX57-10905" fmla="*/ 3950014 w 8037833"/>
              <a:gd name="connsiteY57-10906" fmla="*/ 3726942 h 3784177"/>
              <a:gd name="connsiteX58-10907" fmla="*/ 3934671 w 8037833"/>
              <a:gd name="connsiteY58-10908" fmla="*/ 3723339 h 3784177"/>
              <a:gd name="connsiteX59-10909" fmla="*/ 3930274 w 8037833"/>
              <a:gd name="connsiteY59-10910" fmla="*/ 3717148 h 3784177"/>
              <a:gd name="connsiteX60-10911" fmla="*/ 3907660 w 8037833"/>
              <a:gd name="connsiteY60-10912" fmla="*/ 3714456 h 3784177"/>
              <a:gd name="connsiteX61-10913" fmla="*/ 3905087 w 8037833"/>
              <a:gd name="connsiteY61-10914" fmla="*/ 3716098 h 3784177"/>
              <a:gd name="connsiteX62-10915" fmla="*/ 3886347 w 8037833"/>
              <a:gd name="connsiteY62-10916" fmla="*/ 3706620 h 3784177"/>
              <a:gd name="connsiteX63-10917" fmla="*/ 3870533 w 8037833"/>
              <a:gd name="connsiteY63-10918" fmla="*/ 3689905 h 3784177"/>
              <a:gd name="connsiteX64-10919" fmla="*/ 3678563 w 8037833"/>
              <a:gd name="connsiteY64-10920" fmla="*/ 3694486 h 3784177"/>
              <a:gd name="connsiteX65-10921" fmla="*/ 3524121 w 8037833"/>
              <a:gd name="connsiteY65-10922" fmla="*/ 3642736 h 3784177"/>
              <a:gd name="connsiteX66-10923" fmla="*/ 3373519 w 8037833"/>
              <a:gd name="connsiteY66-10924" fmla="*/ 3665785 h 3784177"/>
              <a:gd name="connsiteX67-10925" fmla="*/ 3114267 w 8037833"/>
              <a:gd name="connsiteY67-10926" fmla="*/ 3638983 h 3784177"/>
              <a:gd name="connsiteX68-10927" fmla="*/ 2989722 w 8037833"/>
              <a:gd name="connsiteY68-10928" fmla="*/ 3623230 h 3784177"/>
              <a:gd name="connsiteX69-10929" fmla="*/ 2965734 w 8037833"/>
              <a:gd name="connsiteY69-10930" fmla="*/ 3635676 h 3784177"/>
              <a:gd name="connsiteX70-10931" fmla="*/ 2961603 w 8037833"/>
              <a:gd name="connsiteY70-10932" fmla="*/ 3638221 h 3784177"/>
              <a:gd name="connsiteX71-10933" fmla="*/ 2944959 w 8037833"/>
              <a:gd name="connsiteY71-10934" fmla="*/ 3639723 h 3784177"/>
              <a:gd name="connsiteX72-10935" fmla="*/ 2940402 w 8037833"/>
              <a:gd name="connsiteY72-10936" fmla="*/ 3651000 h 3784177"/>
              <a:gd name="connsiteX73-10937" fmla="*/ 2915449 w 8037833"/>
              <a:gd name="connsiteY73-10938" fmla="*/ 3661039 h 3784177"/>
              <a:gd name="connsiteX74-10939" fmla="*/ 2884777 w 8037833"/>
              <a:gd name="connsiteY74-10940" fmla="*/ 3660775 h 3784177"/>
              <a:gd name="connsiteX75-10941" fmla="*/ 2739034 w 8037833"/>
              <a:gd name="connsiteY75-10942" fmla="*/ 3647396 h 3784177"/>
              <a:gd name="connsiteX76-10943" fmla="*/ 2651827 w 8037833"/>
              <a:gd name="connsiteY76-10944" fmla="*/ 3646306 h 3784177"/>
              <a:gd name="connsiteX77-10945" fmla="*/ 2618680 w 8037833"/>
              <a:gd name="connsiteY77-10946" fmla="*/ 3656755 h 3784177"/>
              <a:gd name="connsiteX78-10947" fmla="*/ 2572404 w 8037833"/>
              <a:gd name="connsiteY78-10948" fmla="*/ 3664043 h 3784177"/>
              <a:gd name="connsiteX79-10949" fmla="*/ 2423704 w 8037833"/>
              <a:gd name="connsiteY79-10950" fmla="*/ 3658079 h 3784177"/>
              <a:gd name="connsiteX80-10951" fmla="*/ 2301172 w 8037833"/>
              <a:gd name="connsiteY80-10952" fmla="*/ 3663053 h 3784177"/>
              <a:gd name="connsiteX81-10953" fmla="*/ 2238966 w 8037833"/>
              <a:gd name="connsiteY81-10954" fmla="*/ 3668777 h 3784177"/>
              <a:gd name="connsiteX82-10955" fmla="*/ 2082844 w 8037833"/>
              <a:gd name="connsiteY82-10956" fmla="*/ 3631994 h 3784177"/>
              <a:gd name="connsiteX83-10957" fmla="*/ 1938480 w 8037833"/>
              <a:gd name="connsiteY83-10958" fmla="*/ 3601439 h 3784177"/>
              <a:gd name="connsiteX84-10959" fmla="*/ 1900166 w 8037833"/>
              <a:gd name="connsiteY84-10960" fmla="*/ 3609358 h 3784177"/>
              <a:gd name="connsiteX85-10961" fmla="*/ 1787830 w 8037833"/>
              <a:gd name="connsiteY85-10962" fmla="*/ 3633173 h 3784177"/>
              <a:gd name="connsiteX86-10963" fmla="*/ 1734224 w 8037833"/>
              <a:gd name="connsiteY86-10964" fmla="*/ 3655593 h 3784177"/>
              <a:gd name="connsiteX87-10965" fmla="*/ 1664576 w 8037833"/>
              <a:gd name="connsiteY87-10966" fmla="*/ 3638572 h 3784177"/>
              <a:gd name="connsiteX88-10967" fmla="*/ 1577459 w 8037833"/>
              <a:gd name="connsiteY88-10968" fmla="*/ 3658824 h 3784177"/>
              <a:gd name="connsiteX89-10969" fmla="*/ 1527269 w 8037833"/>
              <a:gd name="connsiteY89-10970" fmla="*/ 3663088 h 3784177"/>
              <a:gd name="connsiteX90-10971" fmla="*/ 1390118 w 8037833"/>
              <a:gd name="connsiteY90-10972" fmla="*/ 3682789 h 3784177"/>
              <a:gd name="connsiteX91-10973" fmla="*/ 1252698 w 8037833"/>
              <a:gd name="connsiteY91-10974" fmla="*/ 3708662 h 3784177"/>
              <a:gd name="connsiteX92-10975" fmla="*/ 1171039 w 8037833"/>
              <a:gd name="connsiteY92-10976" fmla="*/ 3758642 h 3784177"/>
              <a:gd name="connsiteX93-10977" fmla="*/ 1058106 w 8037833"/>
              <a:gd name="connsiteY93-10978" fmla="*/ 3776166 h 3784177"/>
              <a:gd name="connsiteX94-10979" fmla="*/ 1039167 w 8037833"/>
              <a:gd name="connsiteY94-10980" fmla="*/ 3784177 h 3784177"/>
              <a:gd name="connsiteX95-10981" fmla="*/ 1012958 w 8037833"/>
              <a:gd name="connsiteY95-10982" fmla="*/ 3779206 h 3784177"/>
              <a:gd name="connsiteX96-10983" fmla="*/ 907906 w 8037833"/>
              <a:gd name="connsiteY96-10984" fmla="*/ 3757678 h 3784177"/>
              <a:gd name="connsiteX97-10985" fmla="*/ 825226 w 8037833"/>
              <a:gd name="connsiteY97-10986" fmla="*/ 3726369 h 3784177"/>
              <a:gd name="connsiteX98-10987" fmla="*/ 722264 w 8037833"/>
              <a:gd name="connsiteY98-10988" fmla="*/ 3747612 h 3784177"/>
              <a:gd name="connsiteX99-10989" fmla="*/ 659460 w 8037833"/>
              <a:gd name="connsiteY99-10990" fmla="*/ 3740429 h 3784177"/>
              <a:gd name="connsiteX100-10991" fmla="*/ 556552 w 8037833"/>
              <a:gd name="connsiteY100-10992" fmla="*/ 3739124 h 3784177"/>
              <a:gd name="connsiteX101-10993" fmla="*/ 393295 w 8037833"/>
              <a:gd name="connsiteY101-10994" fmla="*/ 3753097 h 3784177"/>
              <a:gd name="connsiteX102-10995" fmla="*/ 339711 w 8037833"/>
              <a:gd name="connsiteY102-10996" fmla="*/ 3718242 h 3784177"/>
              <a:gd name="connsiteX103-10997" fmla="*/ 222239 w 8037833"/>
              <a:gd name="connsiteY103-10998" fmla="*/ 3672335 h 3784177"/>
              <a:gd name="connsiteX104-10999" fmla="*/ 163578 w 8037833"/>
              <a:gd name="connsiteY104-11000" fmla="*/ 3656292 h 3784177"/>
              <a:gd name="connsiteX105-11001" fmla="*/ 72220 w 8037833"/>
              <a:gd name="connsiteY105-11002" fmla="*/ 3645272 h 3784177"/>
              <a:gd name="connsiteX106-11003" fmla="*/ 44395 w 8037833"/>
              <a:gd name="connsiteY106-11004" fmla="*/ 3639455 h 3784177"/>
              <a:gd name="connsiteX107-11005" fmla="*/ 1962 w 8037833"/>
              <a:gd name="connsiteY107-11006" fmla="*/ 3635948 h 3784177"/>
              <a:gd name="connsiteX108-11007" fmla="*/ 0 w 8037833"/>
              <a:gd name="connsiteY108-11008" fmla="*/ 3635261 h 3784177"/>
              <a:gd name="connsiteX109-11009" fmla="*/ 0 w 8037833"/>
              <a:gd name="connsiteY109-11010" fmla="*/ 12763 h 3784177"/>
              <a:gd name="connsiteX0-11011" fmla="*/ 0 w 8037833"/>
              <a:gd name="connsiteY0-11012" fmla="*/ 12763 h 3784177"/>
              <a:gd name="connsiteX1-11013" fmla="*/ 8037833 w 8037833"/>
              <a:gd name="connsiteY1-11014" fmla="*/ 0 h 3784177"/>
              <a:gd name="connsiteX2-11015" fmla="*/ 8037833 w 8037833"/>
              <a:gd name="connsiteY2-11016" fmla="*/ 3123098 h 3784177"/>
              <a:gd name="connsiteX3-11017" fmla="*/ 8034343 w 8037833"/>
              <a:gd name="connsiteY3-11018" fmla="*/ 3122573 h 3784177"/>
              <a:gd name="connsiteX4-11019" fmla="*/ 7877229 w 8037833"/>
              <a:gd name="connsiteY4-11020" fmla="*/ 3143819 h 3784177"/>
              <a:gd name="connsiteX5-11021" fmla="*/ 7752740 w 8037833"/>
              <a:gd name="connsiteY5-11022" fmla="*/ 3181149 h 3784177"/>
              <a:gd name="connsiteX6-11023" fmla="*/ 7588760 w 8037833"/>
              <a:gd name="connsiteY6-11024" fmla="*/ 3183782 h 3784177"/>
              <a:gd name="connsiteX7-11025" fmla="*/ 7351256 w 8037833"/>
              <a:gd name="connsiteY7-11026" fmla="*/ 3276296 h 3784177"/>
              <a:gd name="connsiteX8-11027" fmla="*/ 7241630 w 8037833"/>
              <a:gd name="connsiteY8-11028" fmla="*/ 3258619 h 3784177"/>
              <a:gd name="connsiteX9-11029" fmla="*/ 7197338 w 8037833"/>
              <a:gd name="connsiteY9-11030" fmla="*/ 3224751 h 3784177"/>
              <a:gd name="connsiteX10-11031" fmla="*/ 7180777 w 8037833"/>
              <a:gd name="connsiteY10-11032" fmla="*/ 3222826 h 3784177"/>
              <a:gd name="connsiteX11-11033" fmla="*/ 7146896 w 8037833"/>
              <a:gd name="connsiteY11-11034" fmla="*/ 3256975 h 3784177"/>
              <a:gd name="connsiteX12-11035" fmla="*/ 7101771 w 8037833"/>
              <a:gd name="connsiteY12-11036" fmla="*/ 3257015 h 3784177"/>
              <a:gd name="connsiteX13-11037" fmla="*/ 7047844 w 8037833"/>
              <a:gd name="connsiteY13-11038" fmla="*/ 3303791 h 3784177"/>
              <a:gd name="connsiteX14-11039" fmla="*/ 6912506 w 8037833"/>
              <a:gd name="connsiteY14-11040" fmla="*/ 3361478 h 3784177"/>
              <a:gd name="connsiteX15-11041" fmla="*/ 6819463 w 8037833"/>
              <a:gd name="connsiteY15-11042" fmla="*/ 3368624 h 3784177"/>
              <a:gd name="connsiteX16-11043" fmla="*/ 6797198 w 8037833"/>
              <a:gd name="connsiteY16-11044" fmla="*/ 3378256 h 3784177"/>
              <a:gd name="connsiteX17-11045" fmla="*/ 6687784 w 8037833"/>
              <a:gd name="connsiteY17-11046" fmla="*/ 3376132 h 3784177"/>
              <a:gd name="connsiteX18-11047" fmla="*/ 6566539 w 8037833"/>
              <a:gd name="connsiteY18-11048" fmla="*/ 3382500 h 3784177"/>
              <a:gd name="connsiteX19-11049" fmla="*/ 6352283 w 8037833"/>
              <a:gd name="connsiteY19-11050" fmla="*/ 3374762 h 3784177"/>
              <a:gd name="connsiteX20-11051" fmla="*/ 6111718 w 8037833"/>
              <a:gd name="connsiteY20-11052" fmla="*/ 3357536 h 3784177"/>
              <a:gd name="connsiteX21-11053" fmla="*/ 6022263 w 8037833"/>
              <a:gd name="connsiteY21-11054" fmla="*/ 3359057 h 3784177"/>
              <a:gd name="connsiteX22-11055" fmla="*/ 5891274 w 8037833"/>
              <a:gd name="connsiteY22-11056" fmla="*/ 3397681 h 3784177"/>
              <a:gd name="connsiteX23-11057" fmla="*/ 5746050 w 8037833"/>
              <a:gd name="connsiteY23-11058" fmla="*/ 3426142 h 3784177"/>
              <a:gd name="connsiteX24-11059" fmla="*/ 5613670 w 8037833"/>
              <a:gd name="connsiteY24-11060" fmla="*/ 3428671 h 3784177"/>
              <a:gd name="connsiteX25-11061" fmla="*/ 5535334 w 8037833"/>
              <a:gd name="connsiteY25-11062" fmla="*/ 3437044 h 3784177"/>
              <a:gd name="connsiteX26-11063" fmla="*/ 5506940 w 8037833"/>
              <a:gd name="connsiteY26-11064" fmla="*/ 3450999 h 3784177"/>
              <a:gd name="connsiteX27-11065" fmla="*/ 5466372 w 8037833"/>
              <a:gd name="connsiteY27-11066" fmla="*/ 3463245 h 3784177"/>
              <a:gd name="connsiteX28-11067" fmla="*/ 5395833 w 8037833"/>
              <a:gd name="connsiteY28-11068" fmla="*/ 3493194 h 3784177"/>
              <a:gd name="connsiteX29-11069" fmla="*/ 5305325 w 8037833"/>
              <a:gd name="connsiteY29-11070" fmla="*/ 3505200 h 3784177"/>
              <a:gd name="connsiteX30-11071" fmla="*/ 5223043 w 8037833"/>
              <a:gd name="connsiteY30-11072" fmla="*/ 3491664 h 3784177"/>
              <a:gd name="connsiteX31-11073" fmla="*/ 5217733 w 8037833"/>
              <a:gd name="connsiteY31-11074" fmla="*/ 3500463 h 3784177"/>
              <a:gd name="connsiteX32-11075" fmla="*/ 5167992 w 8037833"/>
              <a:gd name="connsiteY32-11076" fmla="*/ 3504085 h 3784177"/>
              <a:gd name="connsiteX33-11077" fmla="*/ 4987020 w 8037833"/>
              <a:gd name="connsiteY33-11078" fmla="*/ 3461263 h 3784177"/>
              <a:gd name="connsiteX34-11079" fmla="*/ 4890003 w 8037833"/>
              <a:gd name="connsiteY34-11080" fmla="*/ 3469874 h 3784177"/>
              <a:gd name="connsiteX35-11081" fmla="*/ 4856654 w 8037833"/>
              <a:gd name="connsiteY35-11082" fmla="*/ 3481880 h 3784177"/>
              <a:gd name="connsiteX36-11083" fmla="*/ 4800711 w 8037833"/>
              <a:gd name="connsiteY36-11084" fmla="*/ 3501441 h 3784177"/>
              <a:gd name="connsiteX37-11085" fmla="*/ 4761569 w 8037833"/>
              <a:gd name="connsiteY37-11086" fmla="*/ 3538103 h 3784177"/>
              <a:gd name="connsiteX38-11087" fmla="*/ 4713734 w 8037833"/>
              <a:gd name="connsiteY38-11088" fmla="*/ 3545724 h 3784177"/>
              <a:gd name="connsiteX39-11089" fmla="*/ 4649120 w 8037833"/>
              <a:gd name="connsiteY39-11090" fmla="*/ 3536392 h 3784177"/>
              <a:gd name="connsiteX40-11091" fmla="*/ 4573578 w 8037833"/>
              <a:gd name="connsiteY40-11092" fmla="*/ 3565923 h 3784177"/>
              <a:gd name="connsiteX41-11093" fmla="*/ 4529117 w 8037833"/>
              <a:gd name="connsiteY41-11094" fmla="*/ 3575592 h 3784177"/>
              <a:gd name="connsiteX42-11095" fmla="*/ 4408641 w 8037833"/>
              <a:gd name="connsiteY42-11096" fmla="*/ 3610000 h 3784177"/>
              <a:gd name="connsiteX43-11097" fmla="*/ 4356402 w 8037833"/>
              <a:gd name="connsiteY43-11098" fmla="*/ 3642792 h 3784177"/>
              <a:gd name="connsiteX44-11099" fmla="*/ 4270245 w 8037833"/>
              <a:gd name="connsiteY44-11100" fmla="*/ 3665789 h 3784177"/>
              <a:gd name="connsiteX45-11101" fmla="*/ 4208725 w 8037833"/>
              <a:gd name="connsiteY45-11102" fmla="*/ 3704841 h 3784177"/>
              <a:gd name="connsiteX46-11103" fmla="*/ 4201632 w 8037833"/>
              <a:gd name="connsiteY46-11104" fmla="*/ 3702602 h 3784177"/>
              <a:gd name="connsiteX47-11105" fmla="*/ 4191289 w 8037833"/>
              <a:gd name="connsiteY47-11106" fmla="*/ 3702380 h 3784177"/>
              <a:gd name="connsiteX48-11107" fmla="*/ 4191039 w 8037833"/>
              <a:gd name="connsiteY48-11108" fmla="*/ 3702831 h 3784177"/>
              <a:gd name="connsiteX49-11109" fmla="*/ 4181340 w 8037833"/>
              <a:gd name="connsiteY49-11110" fmla="*/ 3701729 h 3784177"/>
              <a:gd name="connsiteX50-11111" fmla="*/ 4133816 w 8037833"/>
              <a:gd name="connsiteY50-11112" fmla="*/ 3690565 h 3784177"/>
              <a:gd name="connsiteX51-11113" fmla="*/ 4071732 w 8037833"/>
              <a:gd name="connsiteY51-11114" fmla="*/ 3732513 h 3784177"/>
              <a:gd name="connsiteX52-11115" fmla="*/ 4045924 w 8037833"/>
              <a:gd name="connsiteY52-11116" fmla="*/ 3739404 h 3784177"/>
              <a:gd name="connsiteX53-11117" fmla="*/ 4032171 w 8037833"/>
              <a:gd name="connsiteY53-11118" fmla="*/ 3745523 h 3784177"/>
              <a:gd name="connsiteX54-11119" fmla="*/ 4031335 w 8037833"/>
              <a:gd name="connsiteY54-11120" fmla="*/ 3747479 h 3784177"/>
              <a:gd name="connsiteX55-11121" fmla="*/ 3985774 w 8037833"/>
              <a:gd name="connsiteY55-11122" fmla="*/ 3736547 h 3784177"/>
              <a:gd name="connsiteX56-11123" fmla="*/ 3979769 w 8037833"/>
              <a:gd name="connsiteY56-11124" fmla="*/ 3738769 h 3784177"/>
              <a:gd name="connsiteX57-11125" fmla="*/ 3950014 w 8037833"/>
              <a:gd name="connsiteY57-11126" fmla="*/ 3726942 h 3784177"/>
              <a:gd name="connsiteX58-11127" fmla="*/ 3934671 w 8037833"/>
              <a:gd name="connsiteY58-11128" fmla="*/ 3723339 h 3784177"/>
              <a:gd name="connsiteX59-11129" fmla="*/ 3930274 w 8037833"/>
              <a:gd name="connsiteY59-11130" fmla="*/ 3717148 h 3784177"/>
              <a:gd name="connsiteX60-11131" fmla="*/ 3907660 w 8037833"/>
              <a:gd name="connsiteY60-11132" fmla="*/ 3714456 h 3784177"/>
              <a:gd name="connsiteX61-11133" fmla="*/ 3905087 w 8037833"/>
              <a:gd name="connsiteY61-11134" fmla="*/ 3716098 h 3784177"/>
              <a:gd name="connsiteX62-11135" fmla="*/ 3886347 w 8037833"/>
              <a:gd name="connsiteY62-11136" fmla="*/ 3706620 h 3784177"/>
              <a:gd name="connsiteX63-11137" fmla="*/ 3870533 w 8037833"/>
              <a:gd name="connsiteY63-11138" fmla="*/ 3689905 h 3784177"/>
              <a:gd name="connsiteX64-11139" fmla="*/ 3678563 w 8037833"/>
              <a:gd name="connsiteY64-11140" fmla="*/ 3694486 h 3784177"/>
              <a:gd name="connsiteX65-11141" fmla="*/ 3524121 w 8037833"/>
              <a:gd name="connsiteY65-11142" fmla="*/ 3642736 h 3784177"/>
              <a:gd name="connsiteX66-11143" fmla="*/ 3373519 w 8037833"/>
              <a:gd name="connsiteY66-11144" fmla="*/ 3665785 h 3784177"/>
              <a:gd name="connsiteX67-11145" fmla="*/ 3114267 w 8037833"/>
              <a:gd name="connsiteY67-11146" fmla="*/ 3638983 h 3784177"/>
              <a:gd name="connsiteX68-11147" fmla="*/ 2989722 w 8037833"/>
              <a:gd name="connsiteY68-11148" fmla="*/ 3623230 h 3784177"/>
              <a:gd name="connsiteX69-11149" fmla="*/ 2965734 w 8037833"/>
              <a:gd name="connsiteY69-11150" fmla="*/ 3635676 h 3784177"/>
              <a:gd name="connsiteX70-11151" fmla="*/ 2961603 w 8037833"/>
              <a:gd name="connsiteY70-11152" fmla="*/ 3638221 h 3784177"/>
              <a:gd name="connsiteX71-11153" fmla="*/ 2944959 w 8037833"/>
              <a:gd name="connsiteY71-11154" fmla="*/ 3639723 h 3784177"/>
              <a:gd name="connsiteX72-11155" fmla="*/ 2940402 w 8037833"/>
              <a:gd name="connsiteY72-11156" fmla="*/ 3651000 h 3784177"/>
              <a:gd name="connsiteX73-11157" fmla="*/ 2915449 w 8037833"/>
              <a:gd name="connsiteY73-11158" fmla="*/ 3661039 h 3784177"/>
              <a:gd name="connsiteX74-11159" fmla="*/ 2884777 w 8037833"/>
              <a:gd name="connsiteY74-11160" fmla="*/ 3660775 h 3784177"/>
              <a:gd name="connsiteX75-11161" fmla="*/ 2739034 w 8037833"/>
              <a:gd name="connsiteY75-11162" fmla="*/ 3647396 h 3784177"/>
              <a:gd name="connsiteX76-11163" fmla="*/ 2651827 w 8037833"/>
              <a:gd name="connsiteY76-11164" fmla="*/ 3646306 h 3784177"/>
              <a:gd name="connsiteX77-11165" fmla="*/ 2618680 w 8037833"/>
              <a:gd name="connsiteY77-11166" fmla="*/ 3656755 h 3784177"/>
              <a:gd name="connsiteX78-11167" fmla="*/ 2572404 w 8037833"/>
              <a:gd name="connsiteY78-11168" fmla="*/ 3664043 h 3784177"/>
              <a:gd name="connsiteX79-11169" fmla="*/ 2423704 w 8037833"/>
              <a:gd name="connsiteY79-11170" fmla="*/ 3658079 h 3784177"/>
              <a:gd name="connsiteX80-11171" fmla="*/ 2301172 w 8037833"/>
              <a:gd name="connsiteY80-11172" fmla="*/ 3663053 h 3784177"/>
              <a:gd name="connsiteX81-11173" fmla="*/ 2238966 w 8037833"/>
              <a:gd name="connsiteY81-11174" fmla="*/ 3668777 h 3784177"/>
              <a:gd name="connsiteX82-11175" fmla="*/ 2082844 w 8037833"/>
              <a:gd name="connsiteY82-11176" fmla="*/ 3631994 h 3784177"/>
              <a:gd name="connsiteX83-11177" fmla="*/ 1938480 w 8037833"/>
              <a:gd name="connsiteY83-11178" fmla="*/ 3601439 h 3784177"/>
              <a:gd name="connsiteX84-11179" fmla="*/ 1900166 w 8037833"/>
              <a:gd name="connsiteY84-11180" fmla="*/ 3609358 h 3784177"/>
              <a:gd name="connsiteX85-11181" fmla="*/ 1787830 w 8037833"/>
              <a:gd name="connsiteY85-11182" fmla="*/ 3633173 h 3784177"/>
              <a:gd name="connsiteX86-11183" fmla="*/ 1734224 w 8037833"/>
              <a:gd name="connsiteY86-11184" fmla="*/ 3655593 h 3784177"/>
              <a:gd name="connsiteX87-11185" fmla="*/ 1664576 w 8037833"/>
              <a:gd name="connsiteY87-11186" fmla="*/ 3638572 h 3784177"/>
              <a:gd name="connsiteX88-11187" fmla="*/ 1577459 w 8037833"/>
              <a:gd name="connsiteY88-11188" fmla="*/ 3658824 h 3784177"/>
              <a:gd name="connsiteX89-11189" fmla="*/ 1527269 w 8037833"/>
              <a:gd name="connsiteY89-11190" fmla="*/ 3663088 h 3784177"/>
              <a:gd name="connsiteX90-11191" fmla="*/ 1390118 w 8037833"/>
              <a:gd name="connsiteY90-11192" fmla="*/ 3682789 h 3784177"/>
              <a:gd name="connsiteX91-11193" fmla="*/ 1252698 w 8037833"/>
              <a:gd name="connsiteY91-11194" fmla="*/ 3708662 h 3784177"/>
              <a:gd name="connsiteX92-11195" fmla="*/ 1171039 w 8037833"/>
              <a:gd name="connsiteY92-11196" fmla="*/ 3758642 h 3784177"/>
              <a:gd name="connsiteX93-11197" fmla="*/ 1058106 w 8037833"/>
              <a:gd name="connsiteY93-11198" fmla="*/ 3776166 h 3784177"/>
              <a:gd name="connsiteX94-11199" fmla="*/ 1039167 w 8037833"/>
              <a:gd name="connsiteY94-11200" fmla="*/ 3784177 h 3784177"/>
              <a:gd name="connsiteX95-11201" fmla="*/ 989223 w 8037833"/>
              <a:gd name="connsiteY95-11202" fmla="*/ 3770303 h 3784177"/>
              <a:gd name="connsiteX96-11203" fmla="*/ 907906 w 8037833"/>
              <a:gd name="connsiteY96-11204" fmla="*/ 3757678 h 3784177"/>
              <a:gd name="connsiteX97-11205" fmla="*/ 825226 w 8037833"/>
              <a:gd name="connsiteY97-11206" fmla="*/ 3726369 h 3784177"/>
              <a:gd name="connsiteX98-11207" fmla="*/ 722264 w 8037833"/>
              <a:gd name="connsiteY98-11208" fmla="*/ 3747612 h 3784177"/>
              <a:gd name="connsiteX99-11209" fmla="*/ 659460 w 8037833"/>
              <a:gd name="connsiteY99-11210" fmla="*/ 3740429 h 3784177"/>
              <a:gd name="connsiteX100-11211" fmla="*/ 556552 w 8037833"/>
              <a:gd name="connsiteY100-11212" fmla="*/ 3739124 h 3784177"/>
              <a:gd name="connsiteX101-11213" fmla="*/ 393295 w 8037833"/>
              <a:gd name="connsiteY101-11214" fmla="*/ 3753097 h 3784177"/>
              <a:gd name="connsiteX102-11215" fmla="*/ 339711 w 8037833"/>
              <a:gd name="connsiteY102-11216" fmla="*/ 3718242 h 3784177"/>
              <a:gd name="connsiteX103-11217" fmla="*/ 222239 w 8037833"/>
              <a:gd name="connsiteY103-11218" fmla="*/ 3672335 h 3784177"/>
              <a:gd name="connsiteX104-11219" fmla="*/ 163578 w 8037833"/>
              <a:gd name="connsiteY104-11220" fmla="*/ 3656292 h 3784177"/>
              <a:gd name="connsiteX105-11221" fmla="*/ 72220 w 8037833"/>
              <a:gd name="connsiteY105-11222" fmla="*/ 3645272 h 3784177"/>
              <a:gd name="connsiteX106-11223" fmla="*/ 44395 w 8037833"/>
              <a:gd name="connsiteY106-11224" fmla="*/ 3639455 h 3784177"/>
              <a:gd name="connsiteX107-11225" fmla="*/ 1962 w 8037833"/>
              <a:gd name="connsiteY107-11226" fmla="*/ 3635948 h 3784177"/>
              <a:gd name="connsiteX108-11227" fmla="*/ 0 w 8037833"/>
              <a:gd name="connsiteY108-11228" fmla="*/ 3635261 h 3784177"/>
              <a:gd name="connsiteX109-11229" fmla="*/ 0 w 8037833"/>
              <a:gd name="connsiteY109-11230" fmla="*/ 12763 h 3784177"/>
              <a:gd name="connsiteX0-11231" fmla="*/ 0 w 8037833"/>
              <a:gd name="connsiteY0-11232" fmla="*/ 12763 h 3784177"/>
              <a:gd name="connsiteX1-11233" fmla="*/ 8037833 w 8037833"/>
              <a:gd name="connsiteY1-11234" fmla="*/ 0 h 3784177"/>
              <a:gd name="connsiteX2-11235" fmla="*/ 8037833 w 8037833"/>
              <a:gd name="connsiteY2-11236" fmla="*/ 3123098 h 3784177"/>
              <a:gd name="connsiteX3-11237" fmla="*/ 8034343 w 8037833"/>
              <a:gd name="connsiteY3-11238" fmla="*/ 3122573 h 3784177"/>
              <a:gd name="connsiteX4-11239" fmla="*/ 7877229 w 8037833"/>
              <a:gd name="connsiteY4-11240" fmla="*/ 3143819 h 3784177"/>
              <a:gd name="connsiteX5-11241" fmla="*/ 7752740 w 8037833"/>
              <a:gd name="connsiteY5-11242" fmla="*/ 3181149 h 3784177"/>
              <a:gd name="connsiteX6-11243" fmla="*/ 7588760 w 8037833"/>
              <a:gd name="connsiteY6-11244" fmla="*/ 3183782 h 3784177"/>
              <a:gd name="connsiteX7-11245" fmla="*/ 7351256 w 8037833"/>
              <a:gd name="connsiteY7-11246" fmla="*/ 3276296 h 3784177"/>
              <a:gd name="connsiteX8-11247" fmla="*/ 7241630 w 8037833"/>
              <a:gd name="connsiteY8-11248" fmla="*/ 3258619 h 3784177"/>
              <a:gd name="connsiteX9-11249" fmla="*/ 7197338 w 8037833"/>
              <a:gd name="connsiteY9-11250" fmla="*/ 3224751 h 3784177"/>
              <a:gd name="connsiteX10-11251" fmla="*/ 7180777 w 8037833"/>
              <a:gd name="connsiteY10-11252" fmla="*/ 3222826 h 3784177"/>
              <a:gd name="connsiteX11-11253" fmla="*/ 7146896 w 8037833"/>
              <a:gd name="connsiteY11-11254" fmla="*/ 3256975 h 3784177"/>
              <a:gd name="connsiteX12-11255" fmla="*/ 7101771 w 8037833"/>
              <a:gd name="connsiteY12-11256" fmla="*/ 3257015 h 3784177"/>
              <a:gd name="connsiteX13-11257" fmla="*/ 7047844 w 8037833"/>
              <a:gd name="connsiteY13-11258" fmla="*/ 3303791 h 3784177"/>
              <a:gd name="connsiteX14-11259" fmla="*/ 6912506 w 8037833"/>
              <a:gd name="connsiteY14-11260" fmla="*/ 3361478 h 3784177"/>
              <a:gd name="connsiteX15-11261" fmla="*/ 6819463 w 8037833"/>
              <a:gd name="connsiteY15-11262" fmla="*/ 3368624 h 3784177"/>
              <a:gd name="connsiteX16-11263" fmla="*/ 6797198 w 8037833"/>
              <a:gd name="connsiteY16-11264" fmla="*/ 3378256 h 3784177"/>
              <a:gd name="connsiteX17-11265" fmla="*/ 6687784 w 8037833"/>
              <a:gd name="connsiteY17-11266" fmla="*/ 3376132 h 3784177"/>
              <a:gd name="connsiteX18-11267" fmla="*/ 6566539 w 8037833"/>
              <a:gd name="connsiteY18-11268" fmla="*/ 3382500 h 3784177"/>
              <a:gd name="connsiteX19-11269" fmla="*/ 6352283 w 8037833"/>
              <a:gd name="connsiteY19-11270" fmla="*/ 3374762 h 3784177"/>
              <a:gd name="connsiteX20-11271" fmla="*/ 6111718 w 8037833"/>
              <a:gd name="connsiteY20-11272" fmla="*/ 3357536 h 3784177"/>
              <a:gd name="connsiteX21-11273" fmla="*/ 6022263 w 8037833"/>
              <a:gd name="connsiteY21-11274" fmla="*/ 3359057 h 3784177"/>
              <a:gd name="connsiteX22-11275" fmla="*/ 5891274 w 8037833"/>
              <a:gd name="connsiteY22-11276" fmla="*/ 3397681 h 3784177"/>
              <a:gd name="connsiteX23-11277" fmla="*/ 5746050 w 8037833"/>
              <a:gd name="connsiteY23-11278" fmla="*/ 3426142 h 3784177"/>
              <a:gd name="connsiteX24-11279" fmla="*/ 5613670 w 8037833"/>
              <a:gd name="connsiteY24-11280" fmla="*/ 3428671 h 3784177"/>
              <a:gd name="connsiteX25-11281" fmla="*/ 5535334 w 8037833"/>
              <a:gd name="connsiteY25-11282" fmla="*/ 3437044 h 3784177"/>
              <a:gd name="connsiteX26-11283" fmla="*/ 5506940 w 8037833"/>
              <a:gd name="connsiteY26-11284" fmla="*/ 3450999 h 3784177"/>
              <a:gd name="connsiteX27-11285" fmla="*/ 5466372 w 8037833"/>
              <a:gd name="connsiteY27-11286" fmla="*/ 3463245 h 3784177"/>
              <a:gd name="connsiteX28-11287" fmla="*/ 5395833 w 8037833"/>
              <a:gd name="connsiteY28-11288" fmla="*/ 3493194 h 3784177"/>
              <a:gd name="connsiteX29-11289" fmla="*/ 5305325 w 8037833"/>
              <a:gd name="connsiteY29-11290" fmla="*/ 3505200 h 3784177"/>
              <a:gd name="connsiteX30-11291" fmla="*/ 5223043 w 8037833"/>
              <a:gd name="connsiteY30-11292" fmla="*/ 3491664 h 3784177"/>
              <a:gd name="connsiteX31-11293" fmla="*/ 5217733 w 8037833"/>
              <a:gd name="connsiteY31-11294" fmla="*/ 3500463 h 3784177"/>
              <a:gd name="connsiteX32-11295" fmla="*/ 5167992 w 8037833"/>
              <a:gd name="connsiteY32-11296" fmla="*/ 3504085 h 3784177"/>
              <a:gd name="connsiteX33-11297" fmla="*/ 4987020 w 8037833"/>
              <a:gd name="connsiteY33-11298" fmla="*/ 3461263 h 3784177"/>
              <a:gd name="connsiteX34-11299" fmla="*/ 4890003 w 8037833"/>
              <a:gd name="connsiteY34-11300" fmla="*/ 3469874 h 3784177"/>
              <a:gd name="connsiteX35-11301" fmla="*/ 4856654 w 8037833"/>
              <a:gd name="connsiteY35-11302" fmla="*/ 3481880 h 3784177"/>
              <a:gd name="connsiteX36-11303" fmla="*/ 4800711 w 8037833"/>
              <a:gd name="connsiteY36-11304" fmla="*/ 3501441 h 3784177"/>
              <a:gd name="connsiteX37-11305" fmla="*/ 4761569 w 8037833"/>
              <a:gd name="connsiteY37-11306" fmla="*/ 3538103 h 3784177"/>
              <a:gd name="connsiteX38-11307" fmla="*/ 4713734 w 8037833"/>
              <a:gd name="connsiteY38-11308" fmla="*/ 3545724 h 3784177"/>
              <a:gd name="connsiteX39-11309" fmla="*/ 4649120 w 8037833"/>
              <a:gd name="connsiteY39-11310" fmla="*/ 3536392 h 3784177"/>
              <a:gd name="connsiteX40-11311" fmla="*/ 4573578 w 8037833"/>
              <a:gd name="connsiteY40-11312" fmla="*/ 3565923 h 3784177"/>
              <a:gd name="connsiteX41-11313" fmla="*/ 4529117 w 8037833"/>
              <a:gd name="connsiteY41-11314" fmla="*/ 3575592 h 3784177"/>
              <a:gd name="connsiteX42-11315" fmla="*/ 4408641 w 8037833"/>
              <a:gd name="connsiteY42-11316" fmla="*/ 3610000 h 3784177"/>
              <a:gd name="connsiteX43-11317" fmla="*/ 4356402 w 8037833"/>
              <a:gd name="connsiteY43-11318" fmla="*/ 3642792 h 3784177"/>
              <a:gd name="connsiteX44-11319" fmla="*/ 4270245 w 8037833"/>
              <a:gd name="connsiteY44-11320" fmla="*/ 3665789 h 3784177"/>
              <a:gd name="connsiteX45-11321" fmla="*/ 4208725 w 8037833"/>
              <a:gd name="connsiteY45-11322" fmla="*/ 3704841 h 3784177"/>
              <a:gd name="connsiteX46-11323" fmla="*/ 4201632 w 8037833"/>
              <a:gd name="connsiteY46-11324" fmla="*/ 3702602 h 3784177"/>
              <a:gd name="connsiteX47-11325" fmla="*/ 4191289 w 8037833"/>
              <a:gd name="connsiteY47-11326" fmla="*/ 3702380 h 3784177"/>
              <a:gd name="connsiteX48-11327" fmla="*/ 4191039 w 8037833"/>
              <a:gd name="connsiteY48-11328" fmla="*/ 3702831 h 3784177"/>
              <a:gd name="connsiteX49-11329" fmla="*/ 4181340 w 8037833"/>
              <a:gd name="connsiteY49-11330" fmla="*/ 3701729 h 3784177"/>
              <a:gd name="connsiteX50-11331" fmla="*/ 4133816 w 8037833"/>
              <a:gd name="connsiteY50-11332" fmla="*/ 3690565 h 3784177"/>
              <a:gd name="connsiteX51-11333" fmla="*/ 4071732 w 8037833"/>
              <a:gd name="connsiteY51-11334" fmla="*/ 3732513 h 3784177"/>
              <a:gd name="connsiteX52-11335" fmla="*/ 4045924 w 8037833"/>
              <a:gd name="connsiteY52-11336" fmla="*/ 3739404 h 3784177"/>
              <a:gd name="connsiteX53-11337" fmla="*/ 4032171 w 8037833"/>
              <a:gd name="connsiteY53-11338" fmla="*/ 3745523 h 3784177"/>
              <a:gd name="connsiteX54-11339" fmla="*/ 4031335 w 8037833"/>
              <a:gd name="connsiteY54-11340" fmla="*/ 3747479 h 3784177"/>
              <a:gd name="connsiteX55-11341" fmla="*/ 3985774 w 8037833"/>
              <a:gd name="connsiteY55-11342" fmla="*/ 3736547 h 3784177"/>
              <a:gd name="connsiteX56-11343" fmla="*/ 3979769 w 8037833"/>
              <a:gd name="connsiteY56-11344" fmla="*/ 3738769 h 3784177"/>
              <a:gd name="connsiteX57-11345" fmla="*/ 3950014 w 8037833"/>
              <a:gd name="connsiteY57-11346" fmla="*/ 3726942 h 3784177"/>
              <a:gd name="connsiteX58-11347" fmla="*/ 3934671 w 8037833"/>
              <a:gd name="connsiteY58-11348" fmla="*/ 3723339 h 3784177"/>
              <a:gd name="connsiteX59-11349" fmla="*/ 3930274 w 8037833"/>
              <a:gd name="connsiteY59-11350" fmla="*/ 3717148 h 3784177"/>
              <a:gd name="connsiteX60-11351" fmla="*/ 3907660 w 8037833"/>
              <a:gd name="connsiteY60-11352" fmla="*/ 3714456 h 3784177"/>
              <a:gd name="connsiteX61-11353" fmla="*/ 3905087 w 8037833"/>
              <a:gd name="connsiteY61-11354" fmla="*/ 3716098 h 3784177"/>
              <a:gd name="connsiteX62-11355" fmla="*/ 3886347 w 8037833"/>
              <a:gd name="connsiteY62-11356" fmla="*/ 3706620 h 3784177"/>
              <a:gd name="connsiteX63-11357" fmla="*/ 3870533 w 8037833"/>
              <a:gd name="connsiteY63-11358" fmla="*/ 3689905 h 3784177"/>
              <a:gd name="connsiteX64-11359" fmla="*/ 3678563 w 8037833"/>
              <a:gd name="connsiteY64-11360" fmla="*/ 3694486 h 3784177"/>
              <a:gd name="connsiteX65-11361" fmla="*/ 3524121 w 8037833"/>
              <a:gd name="connsiteY65-11362" fmla="*/ 3642736 h 3784177"/>
              <a:gd name="connsiteX66-11363" fmla="*/ 3373519 w 8037833"/>
              <a:gd name="connsiteY66-11364" fmla="*/ 3665785 h 3784177"/>
              <a:gd name="connsiteX67-11365" fmla="*/ 3114267 w 8037833"/>
              <a:gd name="connsiteY67-11366" fmla="*/ 3638983 h 3784177"/>
              <a:gd name="connsiteX68-11367" fmla="*/ 2989722 w 8037833"/>
              <a:gd name="connsiteY68-11368" fmla="*/ 3623230 h 3784177"/>
              <a:gd name="connsiteX69-11369" fmla="*/ 2965734 w 8037833"/>
              <a:gd name="connsiteY69-11370" fmla="*/ 3635676 h 3784177"/>
              <a:gd name="connsiteX70-11371" fmla="*/ 2961603 w 8037833"/>
              <a:gd name="connsiteY70-11372" fmla="*/ 3638221 h 3784177"/>
              <a:gd name="connsiteX71-11373" fmla="*/ 2944959 w 8037833"/>
              <a:gd name="connsiteY71-11374" fmla="*/ 3639723 h 3784177"/>
              <a:gd name="connsiteX72-11375" fmla="*/ 2940402 w 8037833"/>
              <a:gd name="connsiteY72-11376" fmla="*/ 3651000 h 3784177"/>
              <a:gd name="connsiteX73-11377" fmla="*/ 2915449 w 8037833"/>
              <a:gd name="connsiteY73-11378" fmla="*/ 3661039 h 3784177"/>
              <a:gd name="connsiteX74-11379" fmla="*/ 2884777 w 8037833"/>
              <a:gd name="connsiteY74-11380" fmla="*/ 3660775 h 3784177"/>
              <a:gd name="connsiteX75-11381" fmla="*/ 2739034 w 8037833"/>
              <a:gd name="connsiteY75-11382" fmla="*/ 3647396 h 3784177"/>
              <a:gd name="connsiteX76-11383" fmla="*/ 2651827 w 8037833"/>
              <a:gd name="connsiteY76-11384" fmla="*/ 3646306 h 3784177"/>
              <a:gd name="connsiteX77-11385" fmla="*/ 2618680 w 8037833"/>
              <a:gd name="connsiteY77-11386" fmla="*/ 3656755 h 3784177"/>
              <a:gd name="connsiteX78-11387" fmla="*/ 2572404 w 8037833"/>
              <a:gd name="connsiteY78-11388" fmla="*/ 3664043 h 3784177"/>
              <a:gd name="connsiteX79-11389" fmla="*/ 2423704 w 8037833"/>
              <a:gd name="connsiteY79-11390" fmla="*/ 3658079 h 3784177"/>
              <a:gd name="connsiteX80-11391" fmla="*/ 2301172 w 8037833"/>
              <a:gd name="connsiteY80-11392" fmla="*/ 3663053 h 3784177"/>
              <a:gd name="connsiteX81-11393" fmla="*/ 2238966 w 8037833"/>
              <a:gd name="connsiteY81-11394" fmla="*/ 3668777 h 3784177"/>
              <a:gd name="connsiteX82-11395" fmla="*/ 2082844 w 8037833"/>
              <a:gd name="connsiteY82-11396" fmla="*/ 3631994 h 3784177"/>
              <a:gd name="connsiteX83-11397" fmla="*/ 1938480 w 8037833"/>
              <a:gd name="connsiteY83-11398" fmla="*/ 3601439 h 3784177"/>
              <a:gd name="connsiteX84-11399" fmla="*/ 1900166 w 8037833"/>
              <a:gd name="connsiteY84-11400" fmla="*/ 3609358 h 3784177"/>
              <a:gd name="connsiteX85-11401" fmla="*/ 1787830 w 8037833"/>
              <a:gd name="connsiteY85-11402" fmla="*/ 3633173 h 3784177"/>
              <a:gd name="connsiteX86-11403" fmla="*/ 1734224 w 8037833"/>
              <a:gd name="connsiteY86-11404" fmla="*/ 3655593 h 3784177"/>
              <a:gd name="connsiteX87-11405" fmla="*/ 1664576 w 8037833"/>
              <a:gd name="connsiteY87-11406" fmla="*/ 3638572 h 3784177"/>
              <a:gd name="connsiteX88-11407" fmla="*/ 1577459 w 8037833"/>
              <a:gd name="connsiteY88-11408" fmla="*/ 3658824 h 3784177"/>
              <a:gd name="connsiteX89-11409" fmla="*/ 1527269 w 8037833"/>
              <a:gd name="connsiteY89-11410" fmla="*/ 3663088 h 3784177"/>
              <a:gd name="connsiteX90-11411" fmla="*/ 1390118 w 8037833"/>
              <a:gd name="connsiteY90-11412" fmla="*/ 3682789 h 3784177"/>
              <a:gd name="connsiteX91-11413" fmla="*/ 1252698 w 8037833"/>
              <a:gd name="connsiteY91-11414" fmla="*/ 3708662 h 3784177"/>
              <a:gd name="connsiteX92-11415" fmla="*/ 1171039 w 8037833"/>
              <a:gd name="connsiteY92-11416" fmla="*/ 3758642 h 3784177"/>
              <a:gd name="connsiteX93-11417" fmla="*/ 1058106 w 8037833"/>
              <a:gd name="connsiteY93-11418" fmla="*/ 3776166 h 3784177"/>
              <a:gd name="connsiteX94-11419" fmla="*/ 1039167 w 8037833"/>
              <a:gd name="connsiteY94-11420" fmla="*/ 3784177 h 3784177"/>
              <a:gd name="connsiteX95-11421" fmla="*/ 989223 w 8037833"/>
              <a:gd name="connsiteY95-11422" fmla="*/ 3770303 h 3784177"/>
              <a:gd name="connsiteX96-11423" fmla="*/ 907906 w 8037833"/>
              <a:gd name="connsiteY96-11424" fmla="*/ 3757678 h 3784177"/>
              <a:gd name="connsiteX97-11425" fmla="*/ 825226 w 8037833"/>
              <a:gd name="connsiteY97-11426" fmla="*/ 3726369 h 3784177"/>
              <a:gd name="connsiteX98-11427" fmla="*/ 722264 w 8037833"/>
              <a:gd name="connsiteY98-11428" fmla="*/ 3747612 h 3784177"/>
              <a:gd name="connsiteX99-11429" fmla="*/ 659460 w 8037833"/>
              <a:gd name="connsiteY99-11430" fmla="*/ 3740429 h 3784177"/>
              <a:gd name="connsiteX100-11431" fmla="*/ 556552 w 8037833"/>
              <a:gd name="connsiteY100-11432" fmla="*/ 3739124 h 3784177"/>
              <a:gd name="connsiteX101-11433" fmla="*/ 385384 w 8037833"/>
              <a:gd name="connsiteY101-11434" fmla="*/ 3726388 h 3784177"/>
              <a:gd name="connsiteX102-11435" fmla="*/ 339711 w 8037833"/>
              <a:gd name="connsiteY102-11436" fmla="*/ 3718242 h 3784177"/>
              <a:gd name="connsiteX103-11437" fmla="*/ 222239 w 8037833"/>
              <a:gd name="connsiteY103-11438" fmla="*/ 3672335 h 3784177"/>
              <a:gd name="connsiteX104-11439" fmla="*/ 163578 w 8037833"/>
              <a:gd name="connsiteY104-11440" fmla="*/ 3656292 h 3784177"/>
              <a:gd name="connsiteX105-11441" fmla="*/ 72220 w 8037833"/>
              <a:gd name="connsiteY105-11442" fmla="*/ 3645272 h 3784177"/>
              <a:gd name="connsiteX106-11443" fmla="*/ 44395 w 8037833"/>
              <a:gd name="connsiteY106-11444" fmla="*/ 3639455 h 3784177"/>
              <a:gd name="connsiteX107-11445" fmla="*/ 1962 w 8037833"/>
              <a:gd name="connsiteY107-11446" fmla="*/ 3635948 h 3784177"/>
              <a:gd name="connsiteX108-11447" fmla="*/ 0 w 8037833"/>
              <a:gd name="connsiteY108-11448" fmla="*/ 3635261 h 3784177"/>
              <a:gd name="connsiteX109-11449" fmla="*/ 0 w 8037833"/>
              <a:gd name="connsiteY109-11450" fmla="*/ 12763 h 3784177"/>
              <a:gd name="connsiteX0-11451" fmla="*/ 0 w 8037833"/>
              <a:gd name="connsiteY0-11452" fmla="*/ 12763 h 3784177"/>
              <a:gd name="connsiteX1-11453" fmla="*/ 8037833 w 8037833"/>
              <a:gd name="connsiteY1-11454" fmla="*/ 0 h 3784177"/>
              <a:gd name="connsiteX2-11455" fmla="*/ 8037833 w 8037833"/>
              <a:gd name="connsiteY2-11456" fmla="*/ 3123098 h 3784177"/>
              <a:gd name="connsiteX3-11457" fmla="*/ 8034343 w 8037833"/>
              <a:gd name="connsiteY3-11458" fmla="*/ 3122573 h 3784177"/>
              <a:gd name="connsiteX4-11459" fmla="*/ 7877229 w 8037833"/>
              <a:gd name="connsiteY4-11460" fmla="*/ 3143819 h 3784177"/>
              <a:gd name="connsiteX5-11461" fmla="*/ 7752740 w 8037833"/>
              <a:gd name="connsiteY5-11462" fmla="*/ 3181149 h 3784177"/>
              <a:gd name="connsiteX6-11463" fmla="*/ 7588760 w 8037833"/>
              <a:gd name="connsiteY6-11464" fmla="*/ 3183782 h 3784177"/>
              <a:gd name="connsiteX7-11465" fmla="*/ 7351256 w 8037833"/>
              <a:gd name="connsiteY7-11466" fmla="*/ 3276296 h 3784177"/>
              <a:gd name="connsiteX8-11467" fmla="*/ 7241630 w 8037833"/>
              <a:gd name="connsiteY8-11468" fmla="*/ 3258619 h 3784177"/>
              <a:gd name="connsiteX9-11469" fmla="*/ 7197338 w 8037833"/>
              <a:gd name="connsiteY9-11470" fmla="*/ 3224751 h 3784177"/>
              <a:gd name="connsiteX10-11471" fmla="*/ 7180777 w 8037833"/>
              <a:gd name="connsiteY10-11472" fmla="*/ 3222826 h 3784177"/>
              <a:gd name="connsiteX11-11473" fmla="*/ 7146896 w 8037833"/>
              <a:gd name="connsiteY11-11474" fmla="*/ 3256975 h 3784177"/>
              <a:gd name="connsiteX12-11475" fmla="*/ 7101771 w 8037833"/>
              <a:gd name="connsiteY12-11476" fmla="*/ 3257015 h 3784177"/>
              <a:gd name="connsiteX13-11477" fmla="*/ 7047844 w 8037833"/>
              <a:gd name="connsiteY13-11478" fmla="*/ 3303791 h 3784177"/>
              <a:gd name="connsiteX14-11479" fmla="*/ 6912506 w 8037833"/>
              <a:gd name="connsiteY14-11480" fmla="*/ 3361478 h 3784177"/>
              <a:gd name="connsiteX15-11481" fmla="*/ 6819463 w 8037833"/>
              <a:gd name="connsiteY15-11482" fmla="*/ 3368624 h 3784177"/>
              <a:gd name="connsiteX16-11483" fmla="*/ 6797198 w 8037833"/>
              <a:gd name="connsiteY16-11484" fmla="*/ 3378256 h 3784177"/>
              <a:gd name="connsiteX17-11485" fmla="*/ 6687784 w 8037833"/>
              <a:gd name="connsiteY17-11486" fmla="*/ 3376132 h 3784177"/>
              <a:gd name="connsiteX18-11487" fmla="*/ 6566539 w 8037833"/>
              <a:gd name="connsiteY18-11488" fmla="*/ 3382500 h 3784177"/>
              <a:gd name="connsiteX19-11489" fmla="*/ 6352283 w 8037833"/>
              <a:gd name="connsiteY19-11490" fmla="*/ 3374762 h 3784177"/>
              <a:gd name="connsiteX20-11491" fmla="*/ 6111718 w 8037833"/>
              <a:gd name="connsiteY20-11492" fmla="*/ 3357536 h 3784177"/>
              <a:gd name="connsiteX21-11493" fmla="*/ 6022263 w 8037833"/>
              <a:gd name="connsiteY21-11494" fmla="*/ 3359057 h 3784177"/>
              <a:gd name="connsiteX22-11495" fmla="*/ 5891274 w 8037833"/>
              <a:gd name="connsiteY22-11496" fmla="*/ 3397681 h 3784177"/>
              <a:gd name="connsiteX23-11497" fmla="*/ 5746050 w 8037833"/>
              <a:gd name="connsiteY23-11498" fmla="*/ 3426142 h 3784177"/>
              <a:gd name="connsiteX24-11499" fmla="*/ 5613670 w 8037833"/>
              <a:gd name="connsiteY24-11500" fmla="*/ 3428671 h 3784177"/>
              <a:gd name="connsiteX25-11501" fmla="*/ 5535334 w 8037833"/>
              <a:gd name="connsiteY25-11502" fmla="*/ 3437044 h 3784177"/>
              <a:gd name="connsiteX26-11503" fmla="*/ 5506940 w 8037833"/>
              <a:gd name="connsiteY26-11504" fmla="*/ 3450999 h 3784177"/>
              <a:gd name="connsiteX27-11505" fmla="*/ 5466372 w 8037833"/>
              <a:gd name="connsiteY27-11506" fmla="*/ 3463245 h 3784177"/>
              <a:gd name="connsiteX28-11507" fmla="*/ 5395833 w 8037833"/>
              <a:gd name="connsiteY28-11508" fmla="*/ 3493194 h 3784177"/>
              <a:gd name="connsiteX29-11509" fmla="*/ 5305325 w 8037833"/>
              <a:gd name="connsiteY29-11510" fmla="*/ 3505200 h 3784177"/>
              <a:gd name="connsiteX30-11511" fmla="*/ 5223043 w 8037833"/>
              <a:gd name="connsiteY30-11512" fmla="*/ 3491664 h 3784177"/>
              <a:gd name="connsiteX31-11513" fmla="*/ 5167992 w 8037833"/>
              <a:gd name="connsiteY31-11514" fmla="*/ 3504085 h 3784177"/>
              <a:gd name="connsiteX32-11515" fmla="*/ 4987020 w 8037833"/>
              <a:gd name="connsiteY32-11516" fmla="*/ 3461263 h 3784177"/>
              <a:gd name="connsiteX33-11517" fmla="*/ 4890003 w 8037833"/>
              <a:gd name="connsiteY33-11518" fmla="*/ 3469874 h 3784177"/>
              <a:gd name="connsiteX34-11519" fmla="*/ 4856654 w 8037833"/>
              <a:gd name="connsiteY34-11520" fmla="*/ 3481880 h 3784177"/>
              <a:gd name="connsiteX35-11521" fmla="*/ 4800711 w 8037833"/>
              <a:gd name="connsiteY35-11522" fmla="*/ 3501441 h 3784177"/>
              <a:gd name="connsiteX36-11523" fmla="*/ 4761569 w 8037833"/>
              <a:gd name="connsiteY36-11524" fmla="*/ 3538103 h 3784177"/>
              <a:gd name="connsiteX37-11525" fmla="*/ 4713734 w 8037833"/>
              <a:gd name="connsiteY37-11526" fmla="*/ 3545724 h 3784177"/>
              <a:gd name="connsiteX38-11527" fmla="*/ 4649120 w 8037833"/>
              <a:gd name="connsiteY38-11528" fmla="*/ 3536392 h 3784177"/>
              <a:gd name="connsiteX39-11529" fmla="*/ 4573578 w 8037833"/>
              <a:gd name="connsiteY39-11530" fmla="*/ 3565923 h 3784177"/>
              <a:gd name="connsiteX40-11531" fmla="*/ 4529117 w 8037833"/>
              <a:gd name="connsiteY40-11532" fmla="*/ 3575592 h 3784177"/>
              <a:gd name="connsiteX41-11533" fmla="*/ 4408641 w 8037833"/>
              <a:gd name="connsiteY41-11534" fmla="*/ 3610000 h 3784177"/>
              <a:gd name="connsiteX42-11535" fmla="*/ 4356402 w 8037833"/>
              <a:gd name="connsiteY42-11536" fmla="*/ 3642792 h 3784177"/>
              <a:gd name="connsiteX43-11537" fmla="*/ 4270245 w 8037833"/>
              <a:gd name="connsiteY43-11538" fmla="*/ 3665789 h 3784177"/>
              <a:gd name="connsiteX44-11539" fmla="*/ 4208725 w 8037833"/>
              <a:gd name="connsiteY44-11540" fmla="*/ 3704841 h 3784177"/>
              <a:gd name="connsiteX45-11541" fmla="*/ 4201632 w 8037833"/>
              <a:gd name="connsiteY45-11542" fmla="*/ 3702602 h 3784177"/>
              <a:gd name="connsiteX46-11543" fmla="*/ 4191289 w 8037833"/>
              <a:gd name="connsiteY46-11544" fmla="*/ 3702380 h 3784177"/>
              <a:gd name="connsiteX47-11545" fmla="*/ 4191039 w 8037833"/>
              <a:gd name="connsiteY47-11546" fmla="*/ 3702831 h 3784177"/>
              <a:gd name="connsiteX48-11547" fmla="*/ 4181340 w 8037833"/>
              <a:gd name="connsiteY48-11548" fmla="*/ 3701729 h 3784177"/>
              <a:gd name="connsiteX49-11549" fmla="*/ 4133816 w 8037833"/>
              <a:gd name="connsiteY49-11550" fmla="*/ 3690565 h 3784177"/>
              <a:gd name="connsiteX50-11551" fmla="*/ 4071732 w 8037833"/>
              <a:gd name="connsiteY50-11552" fmla="*/ 3732513 h 3784177"/>
              <a:gd name="connsiteX51-11553" fmla="*/ 4045924 w 8037833"/>
              <a:gd name="connsiteY51-11554" fmla="*/ 3739404 h 3784177"/>
              <a:gd name="connsiteX52-11555" fmla="*/ 4032171 w 8037833"/>
              <a:gd name="connsiteY52-11556" fmla="*/ 3745523 h 3784177"/>
              <a:gd name="connsiteX53-11557" fmla="*/ 4031335 w 8037833"/>
              <a:gd name="connsiteY53-11558" fmla="*/ 3747479 h 3784177"/>
              <a:gd name="connsiteX54-11559" fmla="*/ 3985774 w 8037833"/>
              <a:gd name="connsiteY54-11560" fmla="*/ 3736547 h 3784177"/>
              <a:gd name="connsiteX55-11561" fmla="*/ 3979769 w 8037833"/>
              <a:gd name="connsiteY55-11562" fmla="*/ 3738769 h 3784177"/>
              <a:gd name="connsiteX56-11563" fmla="*/ 3950014 w 8037833"/>
              <a:gd name="connsiteY56-11564" fmla="*/ 3726942 h 3784177"/>
              <a:gd name="connsiteX57-11565" fmla="*/ 3934671 w 8037833"/>
              <a:gd name="connsiteY57-11566" fmla="*/ 3723339 h 3784177"/>
              <a:gd name="connsiteX58-11567" fmla="*/ 3930274 w 8037833"/>
              <a:gd name="connsiteY58-11568" fmla="*/ 3717148 h 3784177"/>
              <a:gd name="connsiteX59-11569" fmla="*/ 3907660 w 8037833"/>
              <a:gd name="connsiteY59-11570" fmla="*/ 3714456 h 3784177"/>
              <a:gd name="connsiteX60-11571" fmla="*/ 3905087 w 8037833"/>
              <a:gd name="connsiteY60-11572" fmla="*/ 3716098 h 3784177"/>
              <a:gd name="connsiteX61-11573" fmla="*/ 3886347 w 8037833"/>
              <a:gd name="connsiteY61-11574" fmla="*/ 3706620 h 3784177"/>
              <a:gd name="connsiteX62-11575" fmla="*/ 3870533 w 8037833"/>
              <a:gd name="connsiteY62-11576" fmla="*/ 3689905 h 3784177"/>
              <a:gd name="connsiteX63-11577" fmla="*/ 3678563 w 8037833"/>
              <a:gd name="connsiteY63-11578" fmla="*/ 3694486 h 3784177"/>
              <a:gd name="connsiteX64-11579" fmla="*/ 3524121 w 8037833"/>
              <a:gd name="connsiteY64-11580" fmla="*/ 3642736 h 3784177"/>
              <a:gd name="connsiteX65-11581" fmla="*/ 3373519 w 8037833"/>
              <a:gd name="connsiteY65-11582" fmla="*/ 3665785 h 3784177"/>
              <a:gd name="connsiteX66-11583" fmla="*/ 3114267 w 8037833"/>
              <a:gd name="connsiteY66-11584" fmla="*/ 3638983 h 3784177"/>
              <a:gd name="connsiteX67-11585" fmla="*/ 2989722 w 8037833"/>
              <a:gd name="connsiteY67-11586" fmla="*/ 3623230 h 3784177"/>
              <a:gd name="connsiteX68-11587" fmla="*/ 2965734 w 8037833"/>
              <a:gd name="connsiteY68-11588" fmla="*/ 3635676 h 3784177"/>
              <a:gd name="connsiteX69-11589" fmla="*/ 2961603 w 8037833"/>
              <a:gd name="connsiteY69-11590" fmla="*/ 3638221 h 3784177"/>
              <a:gd name="connsiteX70-11591" fmla="*/ 2944959 w 8037833"/>
              <a:gd name="connsiteY70-11592" fmla="*/ 3639723 h 3784177"/>
              <a:gd name="connsiteX71-11593" fmla="*/ 2940402 w 8037833"/>
              <a:gd name="connsiteY71-11594" fmla="*/ 3651000 h 3784177"/>
              <a:gd name="connsiteX72-11595" fmla="*/ 2915449 w 8037833"/>
              <a:gd name="connsiteY72-11596" fmla="*/ 3661039 h 3784177"/>
              <a:gd name="connsiteX73-11597" fmla="*/ 2884777 w 8037833"/>
              <a:gd name="connsiteY73-11598" fmla="*/ 3660775 h 3784177"/>
              <a:gd name="connsiteX74-11599" fmla="*/ 2739034 w 8037833"/>
              <a:gd name="connsiteY74-11600" fmla="*/ 3647396 h 3784177"/>
              <a:gd name="connsiteX75-11601" fmla="*/ 2651827 w 8037833"/>
              <a:gd name="connsiteY75-11602" fmla="*/ 3646306 h 3784177"/>
              <a:gd name="connsiteX76-11603" fmla="*/ 2618680 w 8037833"/>
              <a:gd name="connsiteY76-11604" fmla="*/ 3656755 h 3784177"/>
              <a:gd name="connsiteX77-11605" fmla="*/ 2572404 w 8037833"/>
              <a:gd name="connsiteY77-11606" fmla="*/ 3664043 h 3784177"/>
              <a:gd name="connsiteX78-11607" fmla="*/ 2423704 w 8037833"/>
              <a:gd name="connsiteY78-11608" fmla="*/ 3658079 h 3784177"/>
              <a:gd name="connsiteX79-11609" fmla="*/ 2301172 w 8037833"/>
              <a:gd name="connsiteY79-11610" fmla="*/ 3663053 h 3784177"/>
              <a:gd name="connsiteX80-11611" fmla="*/ 2238966 w 8037833"/>
              <a:gd name="connsiteY80-11612" fmla="*/ 3668777 h 3784177"/>
              <a:gd name="connsiteX81-11613" fmla="*/ 2082844 w 8037833"/>
              <a:gd name="connsiteY81-11614" fmla="*/ 3631994 h 3784177"/>
              <a:gd name="connsiteX82-11615" fmla="*/ 1938480 w 8037833"/>
              <a:gd name="connsiteY82-11616" fmla="*/ 3601439 h 3784177"/>
              <a:gd name="connsiteX83-11617" fmla="*/ 1900166 w 8037833"/>
              <a:gd name="connsiteY83-11618" fmla="*/ 3609358 h 3784177"/>
              <a:gd name="connsiteX84-11619" fmla="*/ 1787830 w 8037833"/>
              <a:gd name="connsiteY84-11620" fmla="*/ 3633173 h 3784177"/>
              <a:gd name="connsiteX85-11621" fmla="*/ 1734224 w 8037833"/>
              <a:gd name="connsiteY85-11622" fmla="*/ 3655593 h 3784177"/>
              <a:gd name="connsiteX86-11623" fmla="*/ 1664576 w 8037833"/>
              <a:gd name="connsiteY86-11624" fmla="*/ 3638572 h 3784177"/>
              <a:gd name="connsiteX87-11625" fmla="*/ 1577459 w 8037833"/>
              <a:gd name="connsiteY87-11626" fmla="*/ 3658824 h 3784177"/>
              <a:gd name="connsiteX88-11627" fmla="*/ 1527269 w 8037833"/>
              <a:gd name="connsiteY88-11628" fmla="*/ 3663088 h 3784177"/>
              <a:gd name="connsiteX89-11629" fmla="*/ 1390118 w 8037833"/>
              <a:gd name="connsiteY89-11630" fmla="*/ 3682789 h 3784177"/>
              <a:gd name="connsiteX90-11631" fmla="*/ 1252698 w 8037833"/>
              <a:gd name="connsiteY90-11632" fmla="*/ 3708662 h 3784177"/>
              <a:gd name="connsiteX91-11633" fmla="*/ 1171039 w 8037833"/>
              <a:gd name="connsiteY91-11634" fmla="*/ 3758642 h 3784177"/>
              <a:gd name="connsiteX92-11635" fmla="*/ 1058106 w 8037833"/>
              <a:gd name="connsiteY92-11636" fmla="*/ 3776166 h 3784177"/>
              <a:gd name="connsiteX93-11637" fmla="*/ 1039167 w 8037833"/>
              <a:gd name="connsiteY93-11638" fmla="*/ 3784177 h 3784177"/>
              <a:gd name="connsiteX94-11639" fmla="*/ 989223 w 8037833"/>
              <a:gd name="connsiteY94-11640" fmla="*/ 3770303 h 3784177"/>
              <a:gd name="connsiteX95-11641" fmla="*/ 907906 w 8037833"/>
              <a:gd name="connsiteY95-11642" fmla="*/ 3757678 h 3784177"/>
              <a:gd name="connsiteX96-11643" fmla="*/ 825226 w 8037833"/>
              <a:gd name="connsiteY96-11644" fmla="*/ 3726369 h 3784177"/>
              <a:gd name="connsiteX97-11645" fmla="*/ 722264 w 8037833"/>
              <a:gd name="connsiteY97-11646" fmla="*/ 3747612 h 3784177"/>
              <a:gd name="connsiteX98-11647" fmla="*/ 659460 w 8037833"/>
              <a:gd name="connsiteY98-11648" fmla="*/ 3740429 h 3784177"/>
              <a:gd name="connsiteX99-11649" fmla="*/ 556552 w 8037833"/>
              <a:gd name="connsiteY99-11650" fmla="*/ 3739124 h 3784177"/>
              <a:gd name="connsiteX100-11651" fmla="*/ 385384 w 8037833"/>
              <a:gd name="connsiteY100-11652" fmla="*/ 3726388 h 3784177"/>
              <a:gd name="connsiteX101-11653" fmla="*/ 339711 w 8037833"/>
              <a:gd name="connsiteY101-11654" fmla="*/ 3718242 h 3784177"/>
              <a:gd name="connsiteX102-11655" fmla="*/ 222239 w 8037833"/>
              <a:gd name="connsiteY102-11656" fmla="*/ 3672335 h 3784177"/>
              <a:gd name="connsiteX103-11657" fmla="*/ 163578 w 8037833"/>
              <a:gd name="connsiteY103-11658" fmla="*/ 3656292 h 3784177"/>
              <a:gd name="connsiteX104-11659" fmla="*/ 72220 w 8037833"/>
              <a:gd name="connsiteY104-11660" fmla="*/ 3645272 h 3784177"/>
              <a:gd name="connsiteX105-11661" fmla="*/ 44395 w 8037833"/>
              <a:gd name="connsiteY105-11662" fmla="*/ 3639455 h 3784177"/>
              <a:gd name="connsiteX106-11663" fmla="*/ 1962 w 8037833"/>
              <a:gd name="connsiteY106-11664" fmla="*/ 3635948 h 3784177"/>
              <a:gd name="connsiteX107-11665" fmla="*/ 0 w 8037833"/>
              <a:gd name="connsiteY107-11666" fmla="*/ 3635261 h 3784177"/>
              <a:gd name="connsiteX108-11667" fmla="*/ 0 w 8037833"/>
              <a:gd name="connsiteY108-11668" fmla="*/ 12763 h 3784177"/>
              <a:gd name="connsiteX0-11669" fmla="*/ 0 w 8037833"/>
              <a:gd name="connsiteY0-11670" fmla="*/ 12763 h 3784177"/>
              <a:gd name="connsiteX1-11671" fmla="*/ 8037833 w 8037833"/>
              <a:gd name="connsiteY1-11672" fmla="*/ 0 h 3784177"/>
              <a:gd name="connsiteX2-11673" fmla="*/ 8037833 w 8037833"/>
              <a:gd name="connsiteY2-11674" fmla="*/ 3123098 h 3784177"/>
              <a:gd name="connsiteX3-11675" fmla="*/ 8034343 w 8037833"/>
              <a:gd name="connsiteY3-11676" fmla="*/ 3122573 h 3784177"/>
              <a:gd name="connsiteX4-11677" fmla="*/ 7877229 w 8037833"/>
              <a:gd name="connsiteY4-11678" fmla="*/ 3143819 h 3784177"/>
              <a:gd name="connsiteX5-11679" fmla="*/ 7752740 w 8037833"/>
              <a:gd name="connsiteY5-11680" fmla="*/ 3181149 h 3784177"/>
              <a:gd name="connsiteX6-11681" fmla="*/ 7588760 w 8037833"/>
              <a:gd name="connsiteY6-11682" fmla="*/ 3183782 h 3784177"/>
              <a:gd name="connsiteX7-11683" fmla="*/ 7351256 w 8037833"/>
              <a:gd name="connsiteY7-11684" fmla="*/ 3276296 h 3784177"/>
              <a:gd name="connsiteX8-11685" fmla="*/ 7241630 w 8037833"/>
              <a:gd name="connsiteY8-11686" fmla="*/ 3258619 h 3784177"/>
              <a:gd name="connsiteX9-11687" fmla="*/ 7197338 w 8037833"/>
              <a:gd name="connsiteY9-11688" fmla="*/ 3224751 h 3784177"/>
              <a:gd name="connsiteX10-11689" fmla="*/ 7180777 w 8037833"/>
              <a:gd name="connsiteY10-11690" fmla="*/ 3222826 h 3784177"/>
              <a:gd name="connsiteX11-11691" fmla="*/ 7146896 w 8037833"/>
              <a:gd name="connsiteY11-11692" fmla="*/ 3256975 h 3784177"/>
              <a:gd name="connsiteX12-11693" fmla="*/ 7101771 w 8037833"/>
              <a:gd name="connsiteY12-11694" fmla="*/ 3257015 h 3784177"/>
              <a:gd name="connsiteX13-11695" fmla="*/ 7047844 w 8037833"/>
              <a:gd name="connsiteY13-11696" fmla="*/ 3303791 h 3784177"/>
              <a:gd name="connsiteX14-11697" fmla="*/ 6912506 w 8037833"/>
              <a:gd name="connsiteY14-11698" fmla="*/ 3361478 h 3784177"/>
              <a:gd name="connsiteX15-11699" fmla="*/ 6819463 w 8037833"/>
              <a:gd name="connsiteY15-11700" fmla="*/ 3368624 h 3784177"/>
              <a:gd name="connsiteX16-11701" fmla="*/ 6797198 w 8037833"/>
              <a:gd name="connsiteY16-11702" fmla="*/ 3378256 h 3784177"/>
              <a:gd name="connsiteX17-11703" fmla="*/ 6687784 w 8037833"/>
              <a:gd name="connsiteY17-11704" fmla="*/ 3376132 h 3784177"/>
              <a:gd name="connsiteX18-11705" fmla="*/ 6566539 w 8037833"/>
              <a:gd name="connsiteY18-11706" fmla="*/ 3382500 h 3784177"/>
              <a:gd name="connsiteX19-11707" fmla="*/ 6352283 w 8037833"/>
              <a:gd name="connsiteY19-11708" fmla="*/ 3374762 h 3784177"/>
              <a:gd name="connsiteX20-11709" fmla="*/ 6111718 w 8037833"/>
              <a:gd name="connsiteY20-11710" fmla="*/ 3357536 h 3784177"/>
              <a:gd name="connsiteX21-11711" fmla="*/ 6022263 w 8037833"/>
              <a:gd name="connsiteY21-11712" fmla="*/ 3359057 h 3784177"/>
              <a:gd name="connsiteX22-11713" fmla="*/ 5891274 w 8037833"/>
              <a:gd name="connsiteY22-11714" fmla="*/ 3397681 h 3784177"/>
              <a:gd name="connsiteX23-11715" fmla="*/ 5746050 w 8037833"/>
              <a:gd name="connsiteY23-11716" fmla="*/ 3426142 h 3784177"/>
              <a:gd name="connsiteX24-11717" fmla="*/ 5613670 w 8037833"/>
              <a:gd name="connsiteY24-11718" fmla="*/ 3428671 h 3784177"/>
              <a:gd name="connsiteX25-11719" fmla="*/ 5535334 w 8037833"/>
              <a:gd name="connsiteY25-11720" fmla="*/ 3437044 h 3784177"/>
              <a:gd name="connsiteX26-11721" fmla="*/ 5506940 w 8037833"/>
              <a:gd name="connsiteY26-11722" fmla="*/ 3450999 h 3784177"/>
              <a:gd name="connsiteX27-11723" fmla="*/ 5466372 w 8037833"/>
              <a:gd name="connsiteY27-11724" fmla="*/ 3463245 h 3784177"/>
              <a:gd name="connsiteX28-11725" fmla="*/ 5395833 w 8037833"/>
              <a:gd name="connsiteY28-11726" fmla="*/ 3493194 h 3784177"/>
              <a:gd name="connsiteX29-11727" fmla="*/ 5305325 w 8037833"/>
              <a:gd name="connsiteY29-11728" fmla="*/ 3505200 h 3784177"/>
              <a:gd name="connsiteX30-11729" fmla="*/ 5223043 w 8037833"/>
              <a:gd name="connsiteY30-11730" fmla="*/ 3491664 h 3784177"/>
              <a:gd name="connsiteX31-11731" fmla="*/ 5167992 w 8037833"/>
              <a:gd name="connsiteY31-11732" fmla="*/ 3486279 h 3784177"/>
              <a:gd name="connsiteX32-11733" fmla="*/ 4987020 w 8037833"/>
              <a:gd name="connsiteY32-11734" fmla="*/ 3461263 h 3784177"/>
              <a:gd name="connsiteX33-11735" fmla="*/ 4890003 w 8037833"/>
              <a:gd name="connsiteY33-11736" fmla="*/ 3469874 h 3784177"/>
              <a:gd name="connsiteX34-11737" fmla="*/ 4856654 w 8037833"/>
              <a:gd name="connsiteY34-11738" fmla="*/ 3481880 h 3784177"/>
              <a:gd name="connsiteX35-11739" fmla="*/ 4800711 w 8037833"/>
              <a:gd name="connsiteY35-11740" fmla="*/ 3501441 h 3784177"/>
              <a:gd name="connsiteX36-11741" fmla="*/ 4761569 w 8037833"/>
              <a:gd name="connsiteY36-11742" fmla="*/ 3538103 h 3784177"/>
              <a:gd name="connsiteX37-11743" fmla="*/ 4713734 w 8037833"/>
              <a:gd name="connsiteY37-11744" fmla="*/ 3545724 h 3784177"/>
              <a:gd name="connsiteX38-11745" fmla="*/ 4649120 w 8037833"/>
              <a:gd name="connsiteY38-11746" fmla="*/ 3536392 h 3784177"/>
              <a:gd name="connsiteX39-11747" fmla="*/ 4573578 w 8037833"/>
              <a:gd name="connsiteY39-11748" fmla="*/ 3565923 h 3784177"/>
              <a:gd name="connsiteX40-11749" fmla="*/ 4529117 w 8037833"/>
              <a:gd name="connsiteY40-11750" fmla="*/ 3575592 h 3784177"/>
              <a:gd name="connsiteX41-11751" fmla="*/ 4408641 w 8037833"/>
              <a:gd name="connsiteY41-11752" fmla="*/ 3610000 h 3784177"/>
              <a:gd name="connsiteX42-11753" fmla="*/ 4356402 w 8037833"/>
              <a:gd name="connsiteY42-11754" fmla="*/ 3642792 h 3784177"/>
              <a:gd name="connsiteX43-11755" fmla="*/ 4270245 w 8037833"/>
              <a:gd name="connsiteY43-11756" fmla="*/ 3665789 h 3784177"/>
              <a:gd name="connsiteX44-11757" fmla="*/ 4208725 w 8037833"/>
              <a:gd name="connsiteY44-11758" fmla="*/ 3704841 h 3784177"/>
              <a:gd name="connsiteX45-11759" fmla="*/ 4201632 w 8037833"/>
              <a:gd name="connsiteY45-11760" fmla="*/ 3702602 h 3784177"/>
              <a:gd name="connsiteX46-11761" fmla="*/ 4191289 w 8037833"/>
              <a:gd name="connsiteY46-11762" fmla="*/ 3702380 h 3784177"/>
              <a:gd name="connsiteX47-11763" fmla="*/ 4191039 w 8037833"/>
              <a:gd name="connsiteY47-11764" fmla="*/ 3702831 h 3784177"/>
              <a:gd name="connsiteX48-11765" fmla="*/ 4181340 w 8037833"/>
              <a:gd name="connsiteY48-11766" fmla="*/ 3701729 h 3784177"/>
              <a:gd name="connsiteX49-11767" fmla="*/ 4133816 w 8037833"/>
              <a:gd name="connsiteY49-11768" fmla="*/ 3690565 h 3784177"/>
              <a:gd name="connsiteX50-11769" fmla="*/ 4071732 w 8037833"/>
              <a:gd name="connsiteY50-11770" fmla="*/ 3732513 h 3784177"/>
              <a:gd name="connsiteX51-11771" fmla="*/ 4045924 w 8037833"/>
              <a:gd name="connsiteY51-11772" fmla="*/ 3739404 h 3784177"/>
              <a:gd name="connsiteX52-11773" fmla="*/ 4032171 w 8037833"/>
              <a:gd name="connsiteY52-11774" fmla="*/ 3745523 h 3784177"/>
              <a:gd name="connsiteX53-11775" fmla="*/ 4031335 w 8037833"/>
              <a:gd name="connsiteY53-11776" fmla="*/ 3747479 h 3784177"/>
              <a:gd name="connsiteX54-11777" fmla="*/ 3985774 w 8037833"/>
              <a:gd name="connsiteY54-11778" fmla="*/ 3736547 h 3784177"/>
              <a:gd name="connsiteX55-11779" fmla="*/ 3979769 w 8037833"/>
              <a:gd name="connsiteY55-11780" fmla="*/ 3738769 h 3784177"/>
              <a:gd name="connsiteX56-11781" fmla="*/ 3950014 w 8037833"/>
              <a:gd name="connsiteY56-11782" fmla="*/ 3726942 h 3784177"/>
              <a:gd name="connsiteX57-11783" fmla="*/ 3934671 w 8037833"/>
              <a:gd name="connsiteY57-11784" fmla="*/ 3723339 h 3784177"/>
              <a:gd name="connsiteX58-11785" fmla="*/ 3930274 w 8037833"/>
              <a:gd name="connsiteY58-11786" fmla="*/ 3717148 h 3784177"/>
              <a:gd name="connsiteX59-11787" fmla="*/ 3907660 w 8037833"/>
              <a:gd name="connsiteY59-11788" fmla="*/ 3714456 h 3784177"/>
              <a:gd name="connsiteX60-11789" fmla="*/ 3905087 w 8037833"/>
              <a:gd name="connsiteY60-11790" fmla="*/ 3716098 h 3784177"/>
              <a:gd name="connsiteX61-11791" fmla="*/ 3886347 w 8037833"/>
              <a:gd name="connsiteY61-11792" fmla="*/ 3706620 h 3784177"/>
              <a:gd name="connsiteX62-11793" fmla="*/ 3870533 w 8037833"/>
              <a:gd name="connsiteY62-11794" fmla="*/ 3689905 h 3784177"/>
              <a:gd name="connsiteX63-11795" fmla="*/ 3678563 w 8037833"/>
              <a:gd name="connsiteY63-11796" fmla="*/ 3694486 h 3784177"/>
              <a:gd name="connsiteX64-11797" fmla="*/ 3524121 w 8037833"/>
              <a:gd name="connsiteY64-11798" fmla="*/ 3642736 h 3784177"/>
              <a:gd name="connsiteX65-11799" fmla="*/ 3373519 w 8037833"/>
              <a:gd name="connsiteY65-11800" fmla="*/ 3665785 h 3784177"/>
              <a:gd name="connsiteX66-11801" fmla="*/ 3114267 w 8037833"/>
              <a:gd name="connsiteY66-11802" fmla="*/ 3638983 h 3784177"/>
              <a:gd name="connsiteX67-11803" fmla="*/ 2989722 w 8037833"/>
              <a:gd name="connsiteY67-11804" fmla="*/ 3623230 h 3784177"/>
              <a:gd name="connsiteX68-11805" fmla="*/ 2965734 w 8037833"/>
              <a:gd name="connsiteY68-11806" fmla="*/ 3635676 h 3784177"/>
              <a:gd name="connsiteX69-11807" fmla="*/ 2961603 w 8037833"/>
              <a:gd name="connsiteY69-11808" fmla="*/ 3638221 h 3784177"/>
              <a:gd name="connsiteX70-11809" fmla="*/ 2944959 w 8037833"/>
              <a:gd name="connsiteY70-11810" fmla="*/ 3639723 h 3784177"/>
              <a:gd name="connsiteX71-11811" fmla="*/ 2940402 w 8037833"/>
              <a:gd name="connsiteY71-11812" fmla="*/ 3651000 h 3784177"/>
              <a:gd name="connsiteX72-11813" fmla="*/ 2915449 w 8037833"/>
              <a:gd name="connsiteY72-11814" fmla="*/ 3661039 h 3784177"/>
              <a:gd name="connsiteX73-11815" fmla="*/ 2884777 w 8037833"/>
              <a:gd name="connsiteY73-11816" fmla="*/ 3660775 h 3784177"/>
              <a:gd name="connsiteX74-11817" fmla="*/ 2739034 w 8037833"/>
              <a:gd name="connsiteY74-11818" fmla="*/ 3647396 h 3784177"/>
              <a:gd name="connsiteX75-11819" fmla="*/ 2651827 w 8037833"/>
              <a:gd name="connsiteY75-11820" fmla="*/ 3646306 h 3784177"/>
              <a:gd name="connsiteX76-11821" fmla="*/ 2618680 w 8037833"/>
              <a:gd name="connsiteY76-11822" fmla="*/ 3656755 h 3784177"/>
              <a:gd name="connsiteX77-11823" fmla="*/ 2572404 w 8037833"/>
              <a:gd name="connsiteY77-11824" fmla="*/ 3664043 h 3784177"/>
              <a:gd name="connsiteX78-11825" fmla="*/ 2423704 w 8037833"/>
              <a:gd name="connsiteY78-11826" fmla="*/ 3658079 h 3784177"/>
              <a:gd name="connsiteX79-11827" fmla="*/ 2301172 w 8037833"/>
              <a:gd name="connsiteY79-11828" fmla="*/ 3663053 h 3784177"/>
              <a:gd name="connsiteX80-11829" fmla="*/ 2238966 w 8037833"/>
              <a:gd name="connsiteY80-11830" fmla="*/ 3668777 h 3784177"/>
              <a:gd name="connsiteX81-11831" fmla="*/ 2082844 w 8037833"/>
              <a:gd name="connsiteY81-11832" fmla="*/ 3631994 h 3784177"/>
              <a:gd name="connsiteX82-11833" fmla="*/ 1938480 w 8037833"/>
              <a:gd name="connsiteY82-11834" fmla="*/ 3601439 h 3784177"/>
              <a:gd name="connsiteX83-11835" fmla="*/ 1900166 w 8037833"/>
              <a:gd name="connsiteY83-11836" fmla="*/ 3609358 h 3784177"/>
              <a:gd name="connsiteX84-11837" fmla="*/ 1787830 w 8037833"/>
              <a:gd name="connsiteY84-11838" fmla="*/ 3633173 h 3784177"/>
              <a:gd name="connsiteX85-11839" fmla="*/ 1734224 w 8037833"/>
              <a:gd name="connsiteY85-11840" fmla="*/ 3655593 h 3784177"/>
              <a:gd name="connsiteX86-11841" fmla="*/ 1664576 w 8037833"/>
              <a:gd name="connsiteY86-11842" fmla="*/ 3638572 h 3784177"/>
              <a:gd name="connsiteX87-11843" fmla="*/ 1577459 w 8037833"/>
              <a:gd name="connsiteY87-11844" fmla="*/ 3658824 h 3784177"/>
              <a:gd name="connsiteX88-11845" fmla="*/ 1527269 w 8037833"/>
              <a:gd name="connsiteY88-11846" fmla="*/ 3663088 h 3784177"/>
              <a:gd name="connsiteX89-11847" fmla="*/ 1390118 w 8037833"/>
              <a:gd name="connsiteY89-11848" fmla="*/ 3682789 h 3784177"/>
              <a:gd name="connsiteX90-11849" fmla="*/ 1252698 w 8037833"/>
              <a:gd name="connsiteY90-11850" fmla="*/ 3708662 h 3784177"/>
              <a:gd name="connsiteX91-11851" fmla="*/ 1171039 w 8037833"/>
              <a:gd name="connsiteY91-11852" fmla="*/ 3758642 h 3784177"/>
              <a:gd name="connsiteX92-11853" fmla="*/ 1058106 w 8037833"/>
              <a:gd name="connsiteY92-11854" fmla="*/ 3776166 h 3784177"/>
              <a:gd name="connsiteX93-11855" fmla="*/ 1039167 w 8037833"/>
              <a:gd name="connsiteY93-11856" fmla="*/ 3784177 h 3784177"/>
              <a:gd name="connsiteX94-11857" fmla="*/ 989223 w 8037833"/>
              <a:gd name="connsiteY94-11858" fmla="*/ 3770303 h 3784177"/>
              <a:gd name="connsiteX95-11859" fmla="*/ 907906 w 8037833"/>
              <a:gd name="connsiteY95-11860" fmla="*/ 3757678 h 3784177"/>
              <a:gd name="connsiteX96-11861" fmla="*/ 825226 w 8037833"/>
              <a:gd name="connsiteY96-11862" fmla="*/ 3726369 h 3784177"/>
              <a:gd name="connsiteX97-11863" fmla="*/ 722264 w 8037833"/>
              <a:gd name="connsiteY97-11864" fmla="*/ 3747612 h 3784177"/>
              <a:gd name="connsiteX98-11865" fmla="*/ 659460 w 8037833"/>
              <a:gd name="connsiteY98-11866" fmla="*/ 3740429 h 3784177"/>
              <a:gd name="connsiteX99-11867" fmla="*/ 556552 w 8037833"/>
              <a:gd name="connsiteY99-11868" fmla="*/ 3739124 h 3784177"/>
              <a:gd name="connsiteX100-11869" fmla="*/ 385384 w 8037833"/>
              <a:gd name="connsiteY100-11870" fmla="*/ 3726388 h 3784177"/>
              <a:gd name="connsiteX101-11871" fmla="*/ 339711 w 8037833"/>
              <a:gd name="connsiteY101-11872" fmla="*/ 3718242 h 3784177"/>
              <a:gd name="connsiteX102-11873" fmla="*/ 222239 w 8037833"/>
              <a:gd name="connsiteY102-11874" fmla="*/ 3672335 h 3784177"/>
              <a:gd name="connsiteX103-11875" fmla="*/ 163578 w 8037833"/>
              <a:gd name="connsiteY103-11876" fmla="*/ 3656292 h 3784177"/>
              <a:gd name="connsiteX104-11877" fmla="*/ 72220 w 8037833"/>
              <a:gd name="connsiteY104-11878" fmla="*/ 3645272 h 3784177"/>
              <a:gd name="connsiteX105-11879" fmla="*/ 44395 w 8037833"/>
              <a:gd name="connsiteY105-11880" fmla="*/ 3639455 h 3784177"/>
              <a:gd name="connsiteX106-11881" fmla="*/ 1962 w 8037833"/>
              <a:gd name="connsiteY106-11882" fmla="*/ 3635948 h 3784177"/>
              <a:gd name="connsiteX107-11883" fmla="*/ 0 w 8037833"/>
              <a:gd name="connsiteY107-11884" fmla="*/ 3635261 h 3784177"/>
              <a:gd name="connsiteX108-11885" fmla="*/ 0 w 8037833"/>
              <a:gd name="connsiteY108-11886" fmla="*/ 12763 h 3784177"/>
              <a:gd name="connsiteX0-11887" fmla="*/ 0 w 8037833"/>
              <a:gd name="connsiteY0-11888" fmla="*/ 12763 h 3784177"/>
              <a:gd name="connsiteX1-11889" fmla="*/ 8037833 w 8037833"/>
              <a:gd name="connsiteY1-11890" fmla="*/ 0 h 3784177"/>
              <a:gd name="connsiteX2-11891" fmla="*/ 8037833 w 8037833"/>
              <a:gd name="connsiteY2-11892" fmla="*/ 3123098 h 3784177"/>
              <a:gd name="connsiteX3-11893" fmla="*/ 8034343 w 8037833"/>
              <a:gd name="connsiteY3-11894" fmla="*/ 3122573 h 3784177"/>
              <a:gd name="connsiteX4-11895" fmla="*/ 7877229 w 8037833"/>
              <a:gd name="connsiteY4-11896" fmla="*/ 3143819 h 3784177"/>
              <a:gd name="connsiteX5-11897" fmla="*/ 7752740 w 8037833"/>
              <a:gd name="connsiteY5-11898" fmla="*/ 3181149 h 3784177"/>
              <a:gd name="connsiteX6-11899" fmla="*/ 7588760 w 8037833"/>
              <a:gd name="connsiteY6-11900" fmla="*/ 3183782 h 3784177"/>
              <a:gd name="connsiteX7-11901" fmla="*/ 7351256 w 8037833"/>
              <a:gd name="connsiteY7-11902" fmla="*/ 3276296 h 3784177"/>
              <a:gd name="connsiteX8-11903" fmla="*/ 7241630 w 8037833"/>
              <a:gd name="connsiteY8-11904" fmla="*/ 3258619 h 3784177"/>
              <a:gd name="connsiteX9-11905" fmla="*/ 7197338 w 8037833"/>
              <a:gd name="connsiteY9-11906" fmla="*/ 3224751 h 3784177"/>
              <a:gd name="connsiteX10-11907" fmla="*/ 7180777 w 8037833"/>
              <a:gd name="connsiteY10-11908" fmla="*/ 3222826 h 3784177"/>
              <a:gd name="connsiteX11-11909" fmla="*/ 7146896 w 8037833"/>
              <a:gd name="connsiteY11-11910" fmla="*/ 3256975 h 3784177"/>
              <a:gd name="connsiteX12-11911" fmla="*/ 7101771 w 8037833"/>
              <a:gd name="connsiteY12-11912" fmla="*/ 3257015 h 3784177"/>
              <a:gd name="connsiteX13-11913" fmla="*/ 7047844 w 8037833"/>
              <a:gd name="connsiteY13-11914" fmla="*/ 3303791 h 3784177"/>
              <a:gd name="connsiteX14-11915" fmla="*/ 6912506 w 8037833"/>
              <a:gd name="connsiteY14-11916" fmla="*/ 3361478 h 3784177"/>
              <a:gd name="connsiteX15-11917" fmla="*/ 6819463 w 8037833"/>
              <a:gd name="connsiteY15-11918" fmla="*/ 3368624 h 3784177"/>
              <a:gd name="connsiteX16-11919" fmla="*/ 6797198 w 8037833"/>
              <a:gd name="connsiteY16-11920" fmla="*/ 3378256 h 3784177"/>
              <a:gd name="connsiteX17-11921" fmla="*/ 6687784 w 8037833"/>
              <a:gd name="connsiteY17-11922" fmla="*/ 3376132 h 3784177"/>
              <a:gd name="connsiteX18-11923" fmla="*/ 6566539 w 8037833"/>
              <a:gd name="connsiteY18-11924" fmla="*/ 3382500 h 3784177"/>
              <a:gd name="connsiteX19-11925" fmla="*/ 6352283 w 8037833"/>
              <a:gd name="connsiteY19-11926" fmla="*/ 3374762 h 3784177"/>
              <a:gd name="connsiteX20-11927" fmla="*/ 6111718 w 8037833"/>
              <a:gd name="connsiteY20-11928" fmla="*/ 3357536 h 3784177"/>
              <a:gd name="connsiteX21-11929" fmla="*/ 6022263 w 8037833"/>
              <a:gd name="connsiteY21-11930" fmla="*/ 3359057 h 3784177"/>
              <a:gd name="connsiteX22-11931" fmla="*/ 5891274 w 8037833"/>
              <a:gd name="connsiteY22-11932" fmla="*/ 3397681 h 3784177"/>
              <a:gd name="connsiteX23-11933" fmla="*/ 5746050 w 8037833"/>
              <a:gd name="connsiteY23-11934" fmla="*/ 3426142 h 3784177"/>
              <a:gd name="connsiteX24-11935" fmla="*/ 5613670 w 8037833"/>
              <a:gd name="connsiteY24-11936" fmla="*/ 3428671 h 3784177"/>
              <a:gd name="connsiteX25-11937" fmla="*/ 5535334 w 8037833"/>
              <a:gd name="connsiteY25-11938" fmla="*/ 3437044 h 3784177"/>
              <a:gd name="connsiteX26-11939" fmla="*/ 5506940 w 8037833"/>
              <a:gd name="connsiteY26-11940" fmla="*/ 3450999 h 3784177"/>
              <a:gd name="connsiteX27-11941" fmla="*/ 5466372 w 8037833"/>
              <a:gd name="connsiteY27-11942" fmla="*/ 3463245 h 3784177"/>
              <a:gd name="connsiteX28-11943" fmla="*/ 5395833 w 8037833"/>
              <a:gd name="connsiteY28-11944" fmla="*/ 3493194 h 3784177"/>
              <a:gd name="connsiteX29-11945" fmla="*/ 5305325 w 8037833"/>
              <a:gd name="connsiteY29-11946" fmla="*/ 3505200 h 3784177"/>
              <a:gd name="connsiteX30-11947" fmla="*/ 5223043 w 8037833"/>
              <a:gd name="connsiteY30-11948" fmla="*/ 3491664 h 3784177"/>
              <a:gd name="connsiteX31-11949" fmla="*/ 5167992 w 8037833"/>
              <a:gd name="connsiteY31-11950" fmla="*/ 3486279 h 3784177"/>
              <a:gd name="connsiteX32-11951" fmla="*/ 4987020 w 8037833"/>
              <a:gd name="connsiteY32-11952" fmla="*/ 3461263 h 3784177"/>
              <a:gd name="connsiteX33-11953" fmla="*/ 4890003 w 8037833"/>
              <a:gd name="connsiteY33-11954" fmla="*/ 3469874 h 3784177"/>
              <a:gd name="connsiteX34-11955" fmla="*/ 4856654 w 8037833"/>
              <a:gd name="connsiteY34-11956" fmla="*/ 3481880 h 3784177"/>
              <a:gd name="connsiteX35-11957" fmla="*/ 4800711 w 8037833"/>
              <a:gd name="connsiteY35-11958" fmla="*/ 3501441 h 3784177"/>
              <a:gd name="connsiteX36-11959" fmla="*/ 4761569 w 8037833"/>
              <a:gd name="connsiteY36-11960" fmla="*/ 3538103 h 3784177"/>
              <a:gd name="connsiteX37-11961" fmla="*/ 4713734 w 8037833"/>
              <a:gd name="connsiteY37-11962" fmla="*/ 3545724 h 3784177"/>
              <a:gd name="connsiteX38-11963" fmla="*/ 4649120 w 8037833"/>
              <a:gd name="connsiteY38-11964" fmla="*/ 3536392 h 3784177"/>
              <a:gd name="connsiteX39-11965" fmla="*/ 4573578 w 8037833"/>
              <a:gd name="connsiteY39-11966" fmla="*/ 3565923 h 3784177"/>
              <a:gd name="connsiteX40-11967" fmla="*/ 4529117 w 8037833"/>
              <a:gd name="connsiteY40-11968" fmla="*/ 3575592 h 3784177"/>
              <a:gd name="connsiteX41-11969" fmla="*/ 4408641 w 8037833"/>
              <a:gd name="connsiteY41-11970" fmla="*/ 3610000 h 3784177"/>
              <a:gd name="connsiteX42-11971" fmla="*/ 4356402 w 8037833"/>
              <a:gd name="connsiteY42-11972" fmla="*/ 3642792 h 3784177"/>
              <a:gd name="connsiteX43-11973" fmla="*/ 4270245 w 8037833"/>
              <a:gd name="connsiteY43-11974" fmla="*/ 3665789 h 3784177"/>
              <a:gd name="connsiteX44-11975" fmla="*/ 4208725 w 8037833"/>
              <a:gd name="connsiteY44-11976" fmla="*/ 3704841 h 3784177"/>
              <a:gd name="connsiteX45-11977" fmla="*/ 4201632 w 8037833"/>
              <a:gd name="connsiteY45-11978" fmla="*/ 3702602 h 3784177"/>
              <a:gd name="connsiteX46-11979" fmla="*/ 4191289 w 8037833"/>
              <a:gd name="connsiteY46-11980" fmla="*/ 3702380 h 3784177"/>
              <a:gd name="connsiteX47-11981" fmla="*/ 4191039 w 8037833"/>
              <a:gd name="connsiteY47-11982" fmla="*/ 3702831 h 3784177"/>
              <a:gd name="connsiteX48-11983" fmla="*/ 4181340 w 8037833"/>
              <a:gd name="connsiteY48-11984" fmla="*/ 3701729 h 3784177"/>
              <a:gd name="connsiteX49-11985" fmla="*/ 4133816 w 8037833"/>
              <a:gd name="connsiteY49-11986" fmla="*/ 3690565 h 3784177"/>
              <a:gd name="connsiteX50-11987" fmla="*/ 4071732 w 8037833"/>
              <a:gd name="connsiteY50-11988" fmla="*/ 3732513 h 3784177"/>
              <a:gd name="connsiteX51-11989" fmla="*/ 4045924 w 8037833"/>
              <a:gd name="connsiteY51-11990" fmla="*/ 3739404 h 3784177"/>
              <a:gd name="connsiteX52-11991" fmla="*/ 4032171 w 8037833"/>
              <a:gd name="connsiteY52-11992" fmla="*/ 3745523 h 3784177"/>
              <a:gd name="connsiteX53-11993" fmla="*/ 4031335 w 8037833"/>
              <a:gd name="connsiteY53-11994" fmla="*/ 3747479 h 3784177"/>
              <a:gd name="connsiteX54-11995" fmla="*/ 3985774 w 8037833"/>
              <a:gd name="connsiteY54-11996" fmla="*/ 3736547 h 3784177"/>
              <a:gd name="connsiteX55-11997" fmla="*/ 3979769 w 8037833"/>
              <a:gd name="connsiteY55-11998" fmla="*/ 3738769 h 3784177"/>
              <a:gd name="connsiteX56-11999" fmla="*/ 3950014 w 8037833"/>
              <a:gd name="connsiteY56-12000" fmla="*/ 3726942 h 3784177"/>
              <a:gd name="connsiteX57-12001" fmla="*/ 3934671 w 8037833"/>
              <a:gd name="connsiteY57-12002" fmla="*/ 3723339 h 3784177"/>
              <a:gd name="connsiteX58-12003" fmla="*/ 3930274 w 8037833"/>
              <a:gd name="connsiteY58-12004" fmla="*/ 3717148 h 3784177"/>
              <a:gd name="connsiteX59-12005" fmla="*/ 3907660 w 8037833"/>
              <a:gd name="connsiteY59-12006" fmla="*/ 3714456 h 3784177"/>
              <a:gd name="connsiteX60-12007" fmla="*/ 3905087 w 8037833"/>
              <a:gd name="connsiteY60-12008" fmla="*/ 3716098 h 3784177"/>
              <a:gd name="connsiteX61-12009" fmla="*/ 3886347 w 8037833"/>
              <a:gd name="connsiteY61-12010" fmla="*/ 3706620 h 3784177"/>
              <a:gd name="connsiteX62-12011" fmla="*/ 3870533 w 8037833"/>
              <a:gd name="connsiteY62-12012" fmla="*/ 3689905 h 3784177"/>
              <a:gd name="connsiteX63-12013" fmla="*/ 3678563 w 8037833"/>
              <a:gd name="connsiteY63-12014" fmla="*/ 3694486 h 3784177"/>
              <a:gd name="connsiteX64-12015" fmla="*/ 3524121 w 8037833"/>
              <a:gd name="connsiteY64-12016" fmla="*/ 3642736 h 3784177"/>
              <a:gd name="connsiteX65-12017" fmla="*/ 3373519 w 8037833"/>
              <a:gd name="connsiteY65-12018" fmla="*/ 3665785 h 3784177"/>
              <a:gd name="connsiteX66-12019" fmla="*/ 3114267 w 8037833"/>
              <a:gd name="connsiteY66-12020" fmla="*/ 3638983 h 3784177"/>
              <a:gd name="connsiteX67-12021" fmla="*/ 2989722 w 8037833"/>
              <a:gd name="connsiteY67-12022" fmla="*/ 3623230 h 3784177"/>
              <a:gd name="connsiteX68-12023" fmla="*/ 2965734 w 8037833"/>
              <a:gd name="connsiteY68-12024" fmla="*/ 3635676 h 3784177"/>
              <a:gd name="connsiteX69-12025" fmla="*/ 2961603 w 8037833"/>
              <a:gd name="connsiteY69-12026" fmla="*/ 3638221 h 3784177"/>
              <a:gd name="connsiteX70-12027" fmla="*/ 2944959 w 8037833"/>
              <a:gd name="connsiteY70-12028" fmla="*/ 3639723 h 3784177"/>
              <a:gd name="connsiteX71-12029" fmla="*/ 2940402 w 8037833"/>
              <a:gd name="connsiteY71-12030" fmla="*/ 3651000 h 3784177"/>
              <a:gd name="connsiteX72-12031" fmla="*/ 2915449 w 8037833"/>
              <a:gd name="connsiteY72-12032" fmla="*/ 3661039 h 3784177"/>
              <a:gd name="connsiteX73-12033" fmla="*/ 2884777 w 8037833"/>
              <a:gd name="connsiteY73-12034" fmla="*/ 3660775 h 3784177"/>
              <a:gd name="connsiteX74-12035" fmla="*/ 2739034 w 8037833"/>
              <a:gd name="connsiteY74-12036" fmla="*/ 3647396 h 3784177"/>
              <a:gd name="connsiteX75-12037" fmla="*/ 2651827 w 8037833"/>
              <a:gd name="connsiteY75-12038" fmla="*/ 3646306 h 3784177"/>
              <a:gd name="connsiteX76-12039" fmla="*/ 2618680 w 8037833"/>
              <a:gd name="connsiteY76-12040" fmla="*/ 3656755 h 3784177"/>
              <a:gd name="connsiteX77-12041" fmla="*/ 2572404 w 8037833"/>
              <a:gd name="connsiteY77-12042" fmla="*/ 3664043 h 3784177"/>
              <a:gd name="connsiteX78-12043" fmla="*/ 2423704 w 8037833"/>
              <a:gd name="connsiteY78-12044" fmla="*/ 3658079 h 3784177"/>
              <a:gd name="connsiteX79-12045" fmla="*/ 2301172 w 8037833"/>
              <a:gd name="connsiteY79-12046" fmla="*/ 3663053 h 3784177"/>
              <a:gd name="connsiteX80-12047" fmla="*/ 2238966 w 8037833"/>
              <a:gd name="connsiteY80-12048" fmla="*/ 3668777 h 3784177"/>
              <a:gd name="connsiteX81-12049" fmla="*/ 2082844 w 8037833"/>
              <a:gd name="connsiteY81-12050" fmla="*/ 3631994 h 3784177"/>
              <a:gd name="connsiteX82-12051" fmla="*/ 1938480 w 8037833"/>
              <a:gd name="connsiteY82-12052" fmla="*/ 3601439 h 3784177"/>
              <a:gd name="connsiteX83-12053" fmla="*/ 1900166 w 8037833"/>
              <a:gd name="connsiteY83-12054" fmla="*/ 3609358 h 3784177"/>
              <a:gd name="connsiteX84-12055" fmla="*/ 1787830 w 8037833"/>
              <a:gd name="connsiteY84-12056" fmla="*/ 3633173 h 3784177"/>
              <a:gd name="connsiteX85-12057" fmla="*/ 1734224 w 8037833"/>
              <a:gd name="connsiteY85-12058" fmla="*/ 3655593 h 3784177"/>
              <a:gd name="connsiteX86-12059" fmla="*/ 1664576 w 8037833"/>
              <a:gd name="connsiteY86-12060" fmla="*/ 3638572 h 3784177"/>
              <a:gd name="connsiteX87-12061" fmla="*/ 1577459 w 8037833"/>
              <a:gd name="connsiteY87-12062" fmla="*/ 3658824 h 3784177"/>
              <a:gd name="connsiteX88-12063" fmla="*/ 1527269 w 8037833"/>
              <a:gd name="connsiteY88-12064" fmla="*/ 3663088 h 3784177"/>
              <a:gd name="connsiteX89-12065" fmla="*/ 1390118 w 8037833"/>
              <a:gd name="connsiteY89-12066" fmla="*/ 3682789 h 3784177"/>
              <a:gd name="connsiteX90-12067" fmla="*/ 1252698 w 8037833"/>
              <a:gd name="connsiteY90-12068" fmla="*/ 3708662 h 3784177"/>
              <a:gd name="connsiteX91-12069" fmla="*/ 1171039 w 8037833"/>
              <a:gd name="connsiteY91-12070" fmla="*/ 3758642 h 3784177"/>
              <a:gd name="connsiteX92-12071" fmla="*/ 1058106 w 8037833"/>
              <a:gd name="connsiteY92-12072" fmla="*/ 3776166 h 3784177"/>
              <a:gd name="connsiteX93-12073" fmla="*/ 1039167 w 8037833"/>
              <a:gd name="connsiteY93-12074" fmla="*/ 3784177 h 3784177"/>
              <a:gd name="connsiteX94-12075" fmla="*/ 989223 w 8037833"/>
              <a:gd name="connsiteY94-12076" fmla="*/ 3770303 h 3784177"/>
              <a:gd name="connsiteX95-12077" fmla="*/ 907906 w 8037833"/>
              <a:gd name="connsiteY95-12078" fmla="*/ 3757678 h 3784177"/>
              <a:gd name="connsiteX96-12079" fmla="*/ 825226 w 8037833"/>
              <a:gd name="connsiteY96-12080" fmla="*/ 3726369 h 3784177"/>
              <a:gd name="connsiteX97-12081" fmla="*/ 722264 w 8037833"/>
              <a:gd name="connsiteY97-12082" fmla="*/ 3747612 h 3784177"/>
              <a:gd name="connsiteX98-12083" fmla="*/ 659460 w 8037833"/>
              <a:gd name="connsiteY98-12084" fmla="*/ 3740429 h 3784177"/>
              <a:gd name="connsiteX99-12085" fmla="*/ 556552 w 8037833"/>
              <a:gd name="connsiteY99-12086" fmla="*/ 3739124 h 3784177"/>
              <a:gd name="connsiteX100-12087" fmla="*/ 385384 w 8037833"/>
              <a:gd name="connsiteY100-12088" fmla="*/ 3726388 h 3784177"/>
              <a:gd name="connsiteX101-12089" fmla="*/ 339711 w 8037833"/>
              <a:gd name="connsiteY101-12090" fmla="*/ 3718242 h 3784177"/>
              <a:gd name="connsiteX102-12091" fmla="*/ 222239 w 8037833"/>
              <a:gd name="connsiteY102-12092" fmla="*/ 3672335 h 3784177"/>
              <a:gd name="connsiteX103-12093" fmla="*/ 163578 w 8037833"/>
              <a:gd name="connsiteY103-12094" fmla="*/ 3656292 h 3784177"/>
              <a:gd name="connsiteX104-12095" fmla="*/ 72220 w 8037833"/>
              <a:gd name="connsiteY104-12096" fmla="*/ 3645272 h 3784177"/>
              <a:gd name="connsiteX105-12097" fmla="*/ 44395 w 8037833"/>
              <a:gd name="connsiteY105-12098" fmla="*/ 3639455 h 3784177"/>
              <a:gd name="connsiteX106-12099" fmla="*/ 1962 w 8037833"/>
              <a:gd name="connsiteY106-12100" fmla="*/ 3635948 h 3784177"/>
              <a:gd name="connsiteX107-12101" fmla="*/ 0 w 8037833"/>
              <a:gd name="connsiteY107-12102" fmla="*/ 3635261 h 3784177"/>
              <a:gd name="connsiteX108-12103" fmla="*/ 0 w 8037833"/>
              <a:gd name="connsiteY108-12104" fmla="*/ 12763 h 3784177"/>
              <a:gd name="connsiteX0-12105" fmla="*/ 0 w 8037833"/>
              <a:gd name="connsiteY0-12106" fmla="*/ 12763 h 3784177"/>
              <a:gd name="connsiteX1-12107" fmla="*/ 8037833 w 8037833"/>
              <a:gd name="connsiteY1-12108" fmla="*/ 0 h 3784177"/>
              <a:gd name="connsiteX2-12109" fmla="*/ 8037833 w 8037833"/>
              <a:gd name="connsiteY2-12110" fmla="*/ 3123098 h 3784177"/>
              <a:gd name="connsiteX3-12111" fmla="*/ 8034343 w 8037833"/>
              <a:gd name="connsiteY3-12112" fmla="*/ 3122573 h 3784177"/>
              <a:gd name="connsiteX4-12113" fmla="*/ 7877229 w 8037833"/>
              <a:gd name="connsiteY4-12114" fmla="*/ 3143819 h 3784177"/>
              <a:gd name="connsiteX5-12115" fmla="*/ 7752740 w 8037833"/>
              <a:gd name="connsiteY5-12116" fmla="*/ 3181149 h 3784177"/>
              <a:gd name="connsiteX6-12117" fmla="*/ 7588760 w 8037833"/>
              <a:gd name="connsiteY6-12118" fmla="*/ 3183782 h 3784177"/>
              <a:gd name="connsiteX7-12119" fmla="*/ 7351256 w 8037833"/>
              <a:gd name="connsiteY7-12120" fmla="*/ 3276296 h 3784177"/>
              <a:gd name="connsiteX8-12121" fmla="*/ 7241630 w 8037833"/>
              <a:gd name="connsiteY8-12122" fmla="*/ 3258619 h 3784177"/>
              <a:gd name="connsiteX9-12123" fmla="*/ 7197338 w 8037833"/>
              <a:gd name="connsiteY9-12124" fmla="*/ 3224751 h 3784177"/>
              <a:gd name="connsiteX10-12125" fmla="*/ 7180777 w 8037833"/>
              <a:gd name="connsiteY10-12126" fmla="*/ 3222826 h 3784177"/>
              <a:gd name="connsiteX11-12127" fmla="*/ 7146896 w 8037833"/>
              <a:gd name="connsiteY11-12128" fmla="*/ 3256975 h 3784177"/>
              <a:gd name="connsiteX12-12129" fmla="*/ 7101771 w 8037833"/>
              <a:gd name="connsiteY12-12130" fmla="*/ 3257015 h 3784177"/>
              <a:gd name="connsiteX13-12131" fmla="*/ 7047844 w 8037833"/>
              <a:gd name="connsiteY13-12132" fmla="*/ 3303791 h 3784177"/>
              <a:gd name="connsiteX14-12133" fmla="*/ 6912506 w 8037833"/>
              <a:gd name="connsiteY14-12134" fmla="*/ 3361478 h 3784177"/>
              <a:gd name="connsiteX15-12135" fmla="*/ 6819463 w 8037833"/>
              <a:gd name="connsiteY15-12136" fmla="*/ 3368624 h 3784177"/>
              <a:gd name="connsiteX16-12137" fmla="*/ 6797198 w 8037833"/>
              <a:gd name="connsiteY16-12138" fmla="*/ 3378256 h 3784177"/>
              <a:gd name="connsiteX17-12139" fmla="*/ 6687784 w 8037833"/>
              <a:gd name="connsiteY17-12140" fmla="*/ 3376132 h 3784177"/>
              <a:gd name="connsiteX18-12141" fmla="*/ 6566539 w 8037833"/>
              <a:gd name="connsiteY18-12142" fmla="*/ 3382500 h 3784177"/>
              <a:gd name="connsiteX19-12143" fmla="*/ 6352283 w 8037833"/>
              <a:gd name="connsiteY19-12144" fmla="*/ 3374762 h 3784177"/>
              <a:gd name="connsiteX20-12145" fmla="*/ 6111718 w 8037833"/>
              <a:gd name="connsiteY20-12146" fmla="*/ 3357536 h 3784177"/>
              <a:gd name="connsiteX21-12147" fmla="*/ 6022263 w 8037833"/>
              <a:gd name="connsiteY21-12148" fmla="*/ 3359057 h 3784177"/>
              <a:gd name="connsiteX22-12149" fmla="*/ 5891274 w 8037833"/>
              <a:gd name="connsiteY22-12150" fmla="*/ 3397681 h 3784177"/>
              <a:gd name="connsiteX23-12151" fmla="*/ 5746050 w 8037833"/>
              <a:gd name="connsiteY23-12152" fmla="*/ 3426142 h 3784177"/>
              <a:gd name="connsiteX24-12153" fmla="*/ 5613670 w 8037833"/>
              <a:gd name="connsiteY24-12154" fmla="*/ 3428671 h 3784177"/>
              <a:gd name="connsiteX25-12155" fmla="*/ 5535334 w 8037833"/>
              <a:gd name="connsiteY25-12156" fmla="*/ 3437044 h 3784177"/>
              <a:gd name="connsiteX26-12157" fmla="*/ 5506940 w 8037833"/>
              <a:gd name="connsiteY26-12158" fmla="*/ 3450999 h 3784177"/>
              <a:gd name="connsiteX27-12159" fmla="*/ 5466372 w 8037833"/>
              <a:gd name="connsiteY27-12160" fmla="*/ 3463245 h 3784177"/>
              <a:gd name="connsiteX28-12161" fmla="*/ 5395833 w 8037833"/>
              <a:gd name="connsiteY28-12162" fmla="*/ 3493194 h 3784177"/>
              <a:gd name="connsiteX29-12163" fmla="*/ 5305325 w 8037833"/>
              <a:gd name="connsiteY29-12164" fmla="*/ 3505200 h 3784177"/>
              <a:gd name="connsiteX30-12165" fmla="*/ 5223043 w 8037833"/>
              <a:gd name="connsiteY30-12166" fmla="*/ 3491664 h 3784177"/>
              <a:gd name="connsiteX31-12167" fmla="*/ 5167992 w 8037833"/>
              <a:gd name="connsiteY31-12168" fmla="*/ 3486279 h 3784177"/>
              <a:gd name="connsiteX32-12169" fmla="*/ 4987020 w 8037833"/>
              <a:gd name="connsiteY32-12170" fmla="*/ 3461263 h 3784177"/>
              <a:gd name="connsiteX33-12171" fmla="*/ 4890003 w 8037833"/>
              <a:gd name="connsiteY33-12172" fmla="*/ 3469874 h 3784177"/>
              <a:gd name="connsiteX34-12173" fmla="*/ 4856654 w 8037833"/>
              <a:gd name="connsiteY34-12174" fmla="*/ 3481880 h 3784177"/>
              <a:gd name="connsiteX35-12175" fmla="*/ 4800711 w 8037833"/>
              <a:gd name="connsiteY35-12176" fmla="*/ 3501441 h 3784177"/>
              <a:gd name="connsiteX36-12177" fmla="*/ 4761569 w 8037833"/>
              <a:gd name="connsiteY36-12178" fmla="*/ 3538103 h 3784177"/>
              <a:gd name="connsiteX37-12179" fmla="*/ 4713734 w 8037833"/>
              <a:gd name="connsiteY37-12180" fmla="*/ 3545724 h 3784177"/>
              <a:gd name="connsiteX38-12181" fmla="*/ 4649120 w 8037833"/>
              <a:gd name="connsiteY38-12182" fmla="*/ 3536392 h 3784177"/>
              <a:gd name="connsiteX39-12183" fmla="*/ 4573578 w 8037833"/>
              <a:gd name="connsiteY39-12184" fmla="*/ 3565923 h 3784177"/>
              <a:gd name="connsiteX40-12185" fmla="*/ 4529117 w 8037833"/>
              <a:gd name="connsiteY40-12186" fmla="*/ 3575592 h 3784177"/>
              <a:gd name="connsiteX41-12187" fmla="*/ 4408641 w 8037833"/>
              <a:gd name="connsiteY41-12188" fmla="*/ 3610000 h 3784177"/>
              <a:gd name="connsiteX42-12189" fmla="*/ 4356402 w 8037833"/>
              <a:gd name="connsiteY42-12190" fmla="*/ 3642792 h 3784177"/>
              <a:gd name="connsiteX43-12191" fmla="*/ 4270245 w 8037833"/>
              <a:gd name="connsiteY43-12192" fmla="*/ 3665789 h 3784177"/>
              <a:gd name="connsiteX44-12193" fmla="*/ 4208725 w 8037833"/>
              <a:gd name="connsiteY44-12194" fmla="*/ 3704841 h 3784177"/>
              <a:gd name="connsiteX45-12195" fmla="*/ 4201632 w 8037833"/>
              <a:gd name="connsiteY45-12196" fmla="*/ 3702602 h 3784177"/>
              <a:gd name="connsiteX46-12197" fmla="*/ 4191289 w 8037833"/>
              <a:gd name="connsiteY46-12198" fmla="*/ 3702380 h 3784177"/>
              <a:gd name="connsiteX47-12199" fmla="*/ 4191039 w 8037833"/>
              <a:gd name="connsiteY47-12200" fmla="*/ 3702831 h 3784177"/>
              <a:gd name="connsiteX48-12201" fmla="*/ 4181340 w 8037833"/>
              <a:gd name="connsiteY48-12202" fmla="*/ 3701729 h 3784177"/>
              <a:gd name="connsiteX49-12203" fmla="*/ 4133816 w 8037833"/>
              <a:gd name="connsiteY49-12204" fmla="*/ 3690565 h 3784177"/>
              <a:gd name="connsiteX50-12205" fmla="*/ 4071732 w 8037833"/>
              <a:gd name="connsiteY50-12206" fmla="*/ 3732513 h 3784177"/>
              <a:gd name="connsiteX51-12207" fmla="*/ 4045924 w 8037833"/>
              <a:gd name="connsiteY51-12208" fmla="*/ 3739404 h 3784177"/>
              <a:gd name="connsiteX52-12209" fmla="*/ 4032171 w 8037833"/>
              <a:gd name="connsiteY52-12210" fmla="*/ 3745523 h 3784177"/>
              <a:gd name="connsiteX53-12211" fmla="*/ 4031335 w 8037833"/>
              <a:gd name="connsiteY53-12212" fmla="*/ 3747479 h 3784177"/>
              <a:gd name="connsiteX54-12213" fmla="*/ 3985774 w 8037833"/>
              <a:gd name="connsiteY54-12214" fmla="*/ 3736547 h 3784177"/>
              <a:gd name="connsiteX55-12215" fmla="*/ 3979769 w 8037833"/>
              <a:gd name="connsiteY55-12216" fmla="*/ 3738769 h 3784177"/>
              <a:gd name="connsiteX56-12217" fmla="*/ 3950014 w 8037833"/>
              <a:gd name="connsiteY56-12218" fmla="*/ 3726942 h 3784177"/>
              <a:gd name="connsiteX57-12219" fmla="*/ 3934671 w 8037833"/>
              <a:gd name="connsiteY57-12220" fmla="*/ 3723339 h 3784177"/>
              <a:gd name="connsiteX58-12221" fmla="*/ 3930274 w 8037833"/>
              <a:gd name="connsiteY58-12222" fmla="*/ 3717148 h 3784177"/>
              <a:gd name="connsiteX59-12223" fmla="*/ 3907660 w 8037833"/>
              <a:gd name="connsiteY59-12224" fmla="*/ 3714456 h 3784177"/>
              <a:gd name="connsiteX60-12225" fmla="*/ 3905087 w 8037833"/>
              <a:gd name="connsiteY60-12226" fmla="*/ 3716098 h 3784177"/>
              <a:gd name="connsiteX61-12227" fmla="*/ 3886347 w 8037833"/>
              <a:gd name="connsiteY61-12228" fmla="*/ 3706620 h 3784177"/>
              <a:gd name="connsiteX62-12229" fmla="*/ 3870533 w 8037833"/>
              <a:gd name="connsiteY62-12230" fmla="*/ 3689905 h 3784177"/>
              <a:gd name="connsiteX63-12231" fmla="*/ 3678563 w 8037833"/>
              <a:gd name="connsiteY63-12232" fmla="*/ 3694486 h 3784177"/>
              <a:gd name="connsiteX64-12233" fmla="*/ 3524121 w 8037833"/>
              <a:gd name="connsiteY64-12234" fmla="*/ 3642736 h 3784177"/>
              <a:gd name="connsiteX65-12235" fmla="*/ 3373519 w 8037833"/>
              <a:gd name="connsiteY65-12236" fmla="*/ 3665785 h 3784177"/>
              <a:gd name="connsiteX66-12237" fmla="*/ 3114267 w 8037833"/>
              <a:gd name="connsiteY66-12238" fmla="*/ 3638983 h 3784177"/>
              <a:gd name="connsiteX67-12239" fmla="*/ 2989722 w 8037833"/>
              <a:gd name="connsiteY67-12240" fmla="*/ 3623230 h 3784177"/>
              <a:gd name="connsiteX68-12241" fmla="*/ 2965734 w 8037833"/>
              <a:gd name="connsiteY68-12242" fmla="*/ 3635676 h 3784177"/>
              <a:gd name="connsiteX69-12243" fmla="*/ 2961603 w 8037833"/>
              <a:gd name="connsiteY69-12244" fmla="*/ 3638221 h 3784177"/>
              <a:gd name="connsiteX70-12245" fmla="*/ 2944959 w 8037833"/>
              <a:gd name="connsiteY70-12246" fmla="*/ 3639723 h 3784177"/>
              <a:gd name="connsiteX71-12247" fmla="*/ 2940402 w 8037833"/>
              <a:gd name="connsiteY71-12248" fmla="*/ 3651000 h 3784177"/>
              <a:gd name="connsiteX72-12249" fmla="*/ 2884777 w 8037833"/>
              <a:gd name="connsiteY72-12250" fmla="*/ 3660775 h 3784177"/>
              <a:gd name="connsiteX73-12251" fmla="*/ 2739034 w 8037833"/>
              <a:gd name="connsiteY73-12252" fmla="*/ 3647396 h 3784177"/>
              <a:gd name="connsiteX74-12253" fmla="*/ 2651827 w 8037833"/>
              <a:gd name="connsiteY74-12254" fmla="*/ 3646306 h 3784177"/>
              <a:gd name="connsiteX75-12255" fmla="*/ 2618680 w 8037833"/>
              <a:gd name="connsiteY75-12256" fmla="*/ 3656755 h 3784177"/>
              <a:gd name="connsiteX76-12257" fmla="*/ 2572404 w 8037833"/>
              <a:gd name="connsiteY76-12258" fmla="*/ 3664043 h 3784177"/>
              <a:gd name="connsiteX77-12259" fmla="*/ 2423704 w 8037833"/>
              <a:gd name="connsiteY77-12260" fmla="*/ 3658079 h 3784177"/>
              <a:gd name="connsiteX78-12261" fmla="*/ 2301172 w 8037833"/>
              <a:gd name="connsiteY78-12262" fmla="*/ 3663053 h 3784177"/>
              <a:gd name="connsiteX79-12263" fmla="*/ 2238966 w 8037833"/>
              <a:gd name="connsiteY79-12264" fmla="*/ 3668777 h 3784177"/>
              <a:gd name="connsiteX80-12265" fmla="*/ 2082844 w 8037833"/>
              <a:gd name="connsiteY80-12266" fmla="*/ 3631994 h 3784177"/>
              <a:gd name="connsiteX81-12267" fmla="*/ 1938480 w 8037833"/>
              <a:gd name="connsiteY81-12268" fmla="*/ 3601439 h 3784177"/>
              <a:gd name="connsiteX82-12269" fmla="*/ 1900166 w 8037833"/>
              <a:gd name="connsiteY82-12270" fmla="*/ 3609358 h 3784177"/>
              <a:gd name="connsiteX83-12271" fmla="*/ 1787830 w 8037833"/>
              <a:gd name="connsiteY83-12272" fmla="*/ 3633173 h 3784177"/>
              <a:gd name="connsiteX84-12273" fmla="*/ 1734224 w 8037833"/>
              <a:gd name="connsiteY84-12274" fmla="*/ 3655593 h 3784177"/>
              <a:gd name="connsiteX85-12275" fmla="*/ 1664576 w 8037833"/>
              <a:gd name="connsiteY85-12276" fmla="*/ 3638572 h 3784177"/>
              <a:gd name="connsiteX86-12277" fmla="*/ 1577459 w 8037833"/>
              <a:gd name="connsiteY86-12278" fmla="*/ 3658824 h 3784177"/>
              <a:gd name="connsiteX87-12279" fmla="*/ 1527269 w 8037833"/>
              <a:gd name="connsiteY87-12280" fmla="*/ 3663088 h 3784177"/>
              <a:gd name="connsiteX88-12281" fmla="*/ 1390118 w 8037833"/>
              <a:gd name="connsiteY88-12282" fmla="*/ 3682789 h 3784177"/>
              <a:gd name="connsiteX89-12283" fmla="*/ 1252698 w 8037833"/>
              <a:gd name="connsiteY89-12284" fmla="*/ 3708662 h 3784177"/>
              <a:gd name="connsiteX90-12285" fmla="*/ 1171039 w 8037833"/>
              <a:gd name="connsiteY90-12286" fmla="*/ 3758642 h 3784177"/>
              <a:gd name="connsiteX91-12287" fmla="*/ 1058106 w 8037833"/>
              <a:gd name="connsiteY91-12288" fmla="*/ 3776166 h 3784177"/>
              <a:gd name="connsiteX92-12289" fmla="*/ 1039167 w 8037833"/>
              <a:gd name="connsiteY92-12290" fmla="*/ 3784177 h 3784177"/>
              <a:gd name="connsiteX93-12291" fmla="*/ 989223 w 8037833"/>
              <a:gd name="connsiteY93-12292" fmla="*/ 3770303 h 3784177"/>
              <a:gd name="connsiteX94-12293" fmla="*/ 907906 w 8037833"/>
              <a:gd name="connsiteY94-12294" fmla="*/ 3757678 h 3784177"/>
              <a:gd name="connsiteX95-12295" fmla="*/ 825226 w 8037833"/>
              <a:gd name="connsiteY95-12296" fmla="*/ 3726369 h 3784177"/>
              <a:gd name="connsiteX96-12297" fmla="*/ 722264 w 8037833"/>
              <a:gd name="connsiteY96-12298" fmla="*/ 3747612 h 3784177"/>
              <a:gd name="connsiteX97-12299" fmla="*/ 659460 w 8037833"/>
              <a:gd name="connsiteY97-12300" fmla="*/ 3740429 h 3784177"/>
              <a:gd name="connsiteX98-12301" fmla="*/ 556552 w 8037833"/>
              <a:gd name="connsiteY98-12302" fmla="*/ 3739124 h 3784177"/>
              <a:gd name="connsiteX99-12303" fmla="*/ 385384 w 8037833"/>
              <a:gd name="connsiteY99-12304" fmla="*/ 3726388 h 3784177"/>
              <a:gd name="connsiteX100-12305" fmla="*/ 339711 w 8037833"/>
              <a:gd name="connsiteY100-12306" fmla="*/ 3718242 h 3784177"/>
              <a:gd name="connsiteX101-12307" fmla="*/ 222239 w 8037833"/>
              <a:gd name="connsiteY101-12308" fmla="*/ 3672335 h 3784177"/>
              <a:gd name="connsiteX102-12309" fmla="*/ 163578 w 8037833"/>
              <a:gd name="connsiteY102-12310" fmla="*/ 3656292 h 3784177"/>
              <a:gd name="connsiteX103-12311" fmla="*/ 72220 w 8037833"/>
              <a:gd name="connsiteY103-12312" fmla="*/ 3645272 h 3784177"/>
              <a:gd name="connsiteX104-12313" fmla="*/ 44395 w 8037833"/>
              <a:gd name="connsiteY104-12314" fmla="*/ 3639455 h 3784177"/>
              <a:gd name="connsiteX105-12315" fmla="*/ 1962 w 8037833"/>
              <a:gd name="connsiteY105-12316" fmla="*/ 3635948 h 3784177"/>
              <a:gd name="connsiteX106-12317" fmla="*/ 0 w 8037833"/>
              <a:gd name="connsiteY106-12318" fmla="*/ 3635261 h 3784177"/>
              <a:gd name="connsiteX107-12319" fmla="*/ 0 w 8037833"/>
              <a:gd name="connsiteY107-12320" fmla="*/ 12763 h 3784177"/>
              <a:gd name="connsiteX0-12321" fmla="*/ 0 w 8037833"/>
              <a:gd name="connsiteY0-12322" fmla="*/ 12763 h 3784177"/>
              <a:gd name="connsiteX1-12323" fmla="*/ 8037833 w 8037833"/>
              <a:gd name="connsiteY1-12324" fmla="*/ 0 h 3784177"/>
              <a:gd name="connsiteX2-12325" fmla="*/ 8037833 w 8037833"/>
              <a:gd name="connsiteY2-12326" fmla="*/ 3123098 h 3784177"/>
              <a:gd name="connsiteX3-12327" fmla="*/ 8034343 w 8037833"/>
              <a:gd name="connsiteY3-12328" fmla="*/ 3122573 h 3784177"/>
              <a:gd name="connsiteX4-12329" fmla="*/ 7877229 w 8037833"/>
              <a:gd name="connsiteY4-12330" fmla="*/ 3143819 h 3784177"/>
              <a:gd name="connsiteX5-12331" fmla="*/ 7752740 w 8037833"/>
              <a:gd name="connsiteY5-12332" fmla="*/ 3181149 h 3784177"/>
              <a:gd name="connsiteX6-12333" fmla="*/ 7588760 w 8037833"/>
              <a:gd name="connsiteY6-12334" fmla="*/ 3183782 h 3784177"/>
              <a:gd name="connsiteX7-12335" fmla="*/ 7351256 w 8037833"/>
              <a:gd name="connsiteY7-12336" fmla="*/ 3276296 h 3784177"/>
              <a:gd name="connsiteX8-12337" fmla="*/ 7241630 w 8037833"/>
              <a:gd name="connsiteY8-12338" fmla="*/ 3258619 h 3784177"/>
              <a:gd name="connsiteX9-12339" fmla="*/ 7197338 w 8037833"/>
              <a:gd name="connsiteY9-12340" fmla="*/ 3224751 h 3784177"/>
              <a:gd name="connsiteX10-12341" fmla="*/ 7180777 w 8037833"/>
              <a:gd name="connsiteY10-12342" fmla="*/ 3222826 h 3784177"/>
              <a:gd name="connsiteX11-12343" fmla="*/ 7146896 w 8037833"/>
              <a:gd name="connsiteY11-12344" fmla="*/ 3256975 h 3784177"/>
              <a:gd name="connsiteX12-12345" fmla="*/ 7101771 w 8037833"/>
              <a:gd name="connsiteY12-12346" fmla="*/ 3257015 h 3784177"/>
              <a:gd name="connsiteX13-12347" fmla="*/ 7047844 w 8037833"/>
              <a:gd name="connsiteY13-12348" fmla="*/ 3303791 h 3784177"/>
              <a:gd name="connsiteX14-12349" fmla="*/ 6912506 w 8037833"/>
              <a:gd name="connsiteY14-12350" fmla="*/ 3361478 h 3784177"/>
              <a:gd name="connsiteX15-12351" fmla="*/ 6819463 w 8037833"/>
              <a:gd name="connsiteY15-12352" fmla="*/ 3368624 h 3784177"/>
              <a:gd name="connsiteX16-12353" fmla="*/ 6797198 w 8037833"/>
              <a:gd name="connsiteY16-12354" fmla="*/ 3378256 h 3784177"/>
              <a:gd name="connsiteX17-12355" fmla="*/ 6687784 w 8037833"/>
              <a:gd name="connsiteY17-12356" fmla="*/ 3376132 h 3784177"/>
              <a:gd name="connsiteX18-12357" fmla="*/ 6566539 w 8037833"/>
              <a:gd name="connsiteY18-12358" fmla="*/ 3382500 h 3784177"/>
              <a:gd name="connsiteX19-12359" fmla="*/ 6352283 w 8037833"/>
              <a:gd name="connsiteY19-12360" fmla="*/ 3374762 h 3784177"/>
              <a:gd name="connsiteX20-12361" fmla="*/ 6111718 w 8037833"/>
              <a:gd name="connsiteY20-12362" fmla="*/ 3357536 h 3784177"/>
              <a:gd name="connsiteX21-12363" fmla="*/ 6022263 w 8037833"/>
              <a:gd name="connsiteY21-12364" fmla="*/ 3359057 h 3784177"/>
              <a:gd name="connsiteX22-12365" fmla="*/ 5891274 w 8037833"/>
              <a:gd name="connsiteY22-12366" fmla="*/ 3397681 h 3784177"/>
              <a:gd name="connsiteX23-12367" fmla="*/ 5746050 w 8037833"/>
              <a:gd name="connsiteY23-12368" fmla="*/ 3426142 h 3784177"/>
              <a:gd name="connsiteX24-12369" fmla="*/ 5613670 w 8037833"/>
              <a:gd name="connsiteY24-12370" fmla="*/ 3428671 h 3784177"/>
              <a:gd name="connsiteX25-12371" fmla="*/ 5535334 w 8037833"/>
              <a:gd name="connsiteY25-12372" fmla="*/ 3437044 h 3784177"/>
              <a:gd name="connsiteX26-12373" fmla="*/ 5506940 w 8037833"/>
              <a:gd name="connsiteY26-12374" fmla="*/ 3450999 h 3784177"/>
              <a:gd name="connsiteX27-12375" fmla="*/ 5466372 w 8037833"/>
              <a:gd name="connsiteY27-12376" fmla="*/ 3463245 h 3784177"/>
              <a:gd name="connsiteX28-12377" fmla="*/ 5395833 w 8037833"/>
              <a:gd name="connsiteY28-12378" fmla="*/ 3493194 h 3784177"/>
              <a:gd name="connsiteX29-12379" fmla="*/ 5305325 w 8037833"/>
              <a:gd name="connsiteY29-12380" fmla="*/ 3505200 h 3784177"/>
              <a:gd name="connsiteX30-12381" fmla="*/ 5223043 w 8037833"/>
              <a:gd name="connsiteY30-12382" fmla="*/ 3491664 h 3784177"/>
              <a:gd name="connsiteX31-12383" fmla="*/ 5167992 w 8037833"/>
              <a:gd name="connsiteY31-12384" fmla="*/ 3486279 h 3784177"/>
              <a:gd name="connsiteX32-12385" fmla="*/ 4987020 w 8037833"/>
              <a:gd name="connsiteY32-12386" fmla="*/ 3461263 h 3784177"/>
              <a:gd name="connsiteX33-12387" fmla="*/ 4890003 w 8037833"/>
              <a:gd name="connsiteY33-12388" fmla="*/ 3469874 h 3784177"/>
              <a:gd name="connsiteX34-12389" fmla="*/ 4856654 w 8037833"/>
              <a:gd name="connsiteY34-12390" fmla="*/ 3481880 h 3784177"/>
              <a:gd name="connsiteX35-12391" fmla="*/ 4800711 w 8037833"/>
              <a:gd name="connsiteY35-12392" fmla="*/ 3501441 h 3784177"/>
              <a:gd name="connsiteX36-12393" fmla="*/ 4761569 w 8037833"/>
              <a:gd name="connsiteY36-12394" fmla="*/ 3538103 h 3784177"/>
              <a:gd name="connsiteX37-12395" fmla="*/ 4713734 w 8037833"/>
              <a:gd name="connsiteY37-12396" fmla="*/ 3545724 h 3784177"/>
              <a:gd name="connsiteX38-12397" fmla="*/ 4649120 w 8037833"/>
              <a:gd name="connsiteY38-12398" fmla="*/ 3536392 h 3784177"/>
              <a:gd name="connsiteX39-12399" fmla="*/ 4573578 w 8037833"/>
              <a:gd name="connsiteY39-12400" fmla="*/ 3565923 h 3784177"/>
              <a:gd name="connsiteX40-12401" fmla="*/ 4529117 w 8037833"/>
              <a:gd name="connsiteY40-12402" fmla="*/ 3575592 h 3784177"/>
              <a:gd name="connsiteX41-12403" fmla="*/ 4408641 w 8037833"/>
              <a:gd name="connsiteY41-12404" fmla="*/ 3610000 h 3784177"/>
              <a:gd name="connsiteX42-12405" fmla="*/ 4356402 w 8037833"/>
              <a:gd name="connsiteY42-12406" fmla="*/ 3642792 h 3784177"/>
              <a:gd name="connsiteX43-12407" fmla="*/ 4270245 w 8037833"/>
              <a:gd name="connsiteY43-12408" fmla="*/ 3665789 h 3784177"/>
              <a:gd name="connsiteX44-12409" fmla="*/ 4208725 w 8037833"/>
              <a:gd name="connsiteY44-12410" fmla="*/ 3704841 h 3784177"/>
              <a:gd name="connsiteX45-12411" fmla="*/ 4201632 w 8037833"/>
              <a:gd name="connsiteY45-12412" fmla="*/ 3702602 h 3784177"/>
              <a:gd name="connsiteX46-12413" fmla="*/ 4191289 w 8037833"/>
              <a:gd name="connsiteY46-12414" fmla="*/ 3702380 h 3784177"/>
              <a:gd name="connsiteX47-12415" fmla="*/ 4191039 w 8037833"/>
              <a:gd name="connsiteY47-12416" fmla="*/ 3702831 h 3784177"/>
              <a:gd name="connsiteX48-12417" fmla="*/ 4181340 w 8037833"/>
              <a:gd name="connsiteY48-12418" fmla="*/ 3701729 h 3784177"/>
              <a:gd name="connsiteX49-12419" fmla="*/ 4133816 w 8037833"/>
              <a:gd name="connsiteY49-12420" fmla="*/ 3690565 h 3784177"/>
              <a:gd name="connsiteX50-12421" fmla="*/ 4071732 w 8037833"/>
              <a:gd name="connsiteY50-12422" fmla="*/ 3732513 h 3784177"/>
              <a:gd name="connsiteX51-12423" fmla="*/ 4045924 w 8037833"/>
              <a:gd name="connsiteY51-12424" fmla="*/ 3739404 h 3784177"/>
              <a:gd name="connsiteX52-12425" fmla="*/ 4032171 w 8037833"/>
              <a:gd name="connsiteY52-12426" fmla="*/ 3745523 h 3784177"/>
              <a:gd name="connsiteX53-12427" fmla="*/ 4011556 w 8037833"/>
              <a:gd name="connsiteY53-12428" fmla="*/ 3729673 h 3784177"/>
              <a:gd name="connsiteX54-12429" fmla="*/ 3985774 w 8037833"/>
              <a:gd name="connsiteY54-12430" fmla="*/ 3736547 h 3784177"/>
              <a:gd name="connsiteX55-12431" fmla="*/ 3979769 w 8037833"/>
              <a:gd name="connsiteY55-12432" fmla="*/ 3738769 h 3784177"/>
              <a:gd name="connsiteX56-12433" fmla="*/ 3950014 w 8037833"/>
              <a:gd name="connsiteY56-12434" fmla="*/ 3726942 h 3784177"/>
              <a:gd name="connsiteX57-12435" fmla="*/ 3934671 w 8037833"/>
              <a:gd name="connsiteY57-12436" fmla="*/ 3723339 h 3784177"/>
              <a:gd name="connsiteX58-12437" fmla="*/ 3930274 w 8037833"/>
              <a:gd name="connsiteY58-12438" fmla="*/ 3717148 h 3784177"/>
              <a:gd name="connsiteX59-12439" fmla="*/ 3907660 w 8037833"/>
              <a:gd name="connsiteY59-12440" fmla="*/ 3714456 h 3784177"/>
              <a:gd name="connsiteX60-12441" fmla="*/ 3905087 w 8037833"/>
              <a:gd name="connsiteY60-12442" fmla="*/ 3716098 h 3784177"/>
              <a:gd name="connsiteX61-12443" fmla="*/ 3886347 w 8037833"/>
              <a:gd name="connsiteY61-12444" fmla="*/ 3706620 h 3784177"/>
              <a:gd name="connsiteX62-12445" fmla="*/ 3870533 w 8037833"/>
              <a:gd name="connsiteY62-12446" fmla="*/ 3689905 h 3784177"/>
              <a:gd name="connsiteX63-12447" fmla="*/ 3678563 w 8037833"/>
              <a:gd name="connsiteY63-12448" fmla="*/ 3694486 h 3784177"/>
              <a:gd name="connsiteX64-12449" fmla="*/ 3524121 w 8037833"/>
              <a:gd name="connsiteY64-12450" fmla="*/ 3642736 h 3784177"/>
              <a:gd name="connsiteX65-12451" fmla="*/ 3373519 w 8037833"/>
              <a:gd name="connsiteY65-12452" fmla="*/ 3665785 h 3784177"/>
              <a:gd name="connsiteX66-12453" fmla="*/ 3114267 w 8037833"/>
              <a:gd name="connsiteY66-12454" fmla="*/ 3638983 h 3784177"/>
              <a:gd name="connsiteX67-12455" fmla="*/ 2989722 w 8037833"/>
              <a:gd name="connsiteY67-12456" fmla="*/ 3623230 h 3784177"/>
              <a:gd name="connsiteX68-12457" fmla="*/ 2965734 w 8037833"/>
              <a:gd name="connsiteY68-12458" fmla="*/ 3635676 h 3784177"/>
              <a:gd name="connsiteX69-12459" fmla="*/ 2961603 w 8037833"/>
              <a:gd name="connsiteY69-12460" fmla="*/ 3638221 h 3784177"/>
              <a:gd name="connsiteX70-12461" fmla="*/ 2944959 w 8037833"/>
              <a:gd name="connsiteY70-12462" fmla="*/ 3639723 h 3784177"/>
              <a:gd name="connsiteX71-12463" fmla="*/ 2940402 w 8037833"/>
              <a:gd name="connsiteY71-12464" fmla="*/ 3651000 h 3784177"/>
              <a:gd name="connsiteX72-12465" fmla="*/ 2884777 w 8037833"/>
              <a:gd name="connsiteY72-12466" fmla="*/ 3660775 h 3784177"/>
              <a:gd name="connsiteX73-12467" fmla="*/ 2739034 w 8037833"/>
              <a:gd name="connsiteY73-12468" fmla="*/ 3647396 h 3784177"/>
              <a:gd name="connsiteX74-12469" fmla="*/ 2651827 w 8037833"/>
              <a:gd name="connsiteY74-12470" fmla="*/ 3646306 h 3784177"/>
              <a:gd name="connsiteX75-12471" fmla="*/ 2618680 w 8037833"/>
              <a:gd name="connsiteY75-12472" fmla="*/ 3656755 h 3784177"/>
              <a:gd name="connsiteX76-12473" fmla="*/ 2572404 w 8037833"/>
              <a:gd name="connsiteY76-12474" fmla="*/ 3664043 h 3784177"/>
              <a:gd name="connsiteX77-12475" fmla="*/ 2423704 w 8037833"/>
              <a:gd name="connsiteY77-12476" fmla="*/ 3658079 h 3784177"/>
              <a:gd name="connsiteX78-12477" fmla="*/ 2301172 w 8037833"/>
              <a:gd name="connsiteY78-12478" fmla="*/ 3663053 h 3784177"/>
              <a:gd name="connsiteX79-12479" fmla="*/ 2238966 w 8037833"/>
              <a:gd name="connsiteY79-12480" fmla="*/ 3668777 h 3784177"/>
              <a:gd name="connsiteX80-12481" fmla="*/ 2082844 w 8037833"/>
              <a:gd name="connsiteY80-12482" fmla="*/ 3631994 h 3784177"/>
              <a:gd name="connsiteX81-12483" fmla="*/ 1938480 w 8037833"/>
              <a:gd name="connsiteY81-12484" fmla="*/ 3601439 h 3784177"/>
              <a:gd name="connsiteX82-12485" fmla="*/ 1900166 w 8037833"/>
              <a:gd name="connsiteY82-12486" fmla="*/ 3609358 h 3784177"/>
              <a:gd name="connsiteX83-12487" fmla="*/ 1787830 w 8037833"/>
              <a:gd name="connsiteY83-12488" fmla="*/ 3633173 h 3784177"/>
              <a:gd name="connsiteX84-12489" fmla="*/ 1734224 w 8037833"/>
              <a:gd name="connsiteY84-12490" fmla="*/ 3655593 h 3784177"/>
              <a:gd name="connsiteX85-12491" fmla="*/ 1664576 w 8037833"/>
              <a:gd name="connsiteY85-12492" fmla="*/ 3638572 h 3784177"/>
              <a:gd name="connsiteX86-12493" fmla="*/ 1577459 w 8037833"/>
              <a:gd name="connsiteY86-12494" fmla="*/ 3658824 h 3784177"/>
              <a:gd name="connsiteX87-12495" fmla="*/ 1527269 w 8037833"/>
              <a:gd name="connsiteY87-12496" fmla="*/ 3663088 h 3784177"/>
              <a:gd name="connsiteX88-12497" fmla="*/ 1390118 w 8037833"/>
              <a:gd name="connsiteY88-12498" fmla="*/ 3682789 h 3784177"/>
              <a:gd name="connsiteX89-12499" fmla="*/ 1252698 w 8037833"/>
              <a:gd name="connsiteY89-12500" fmla="*/ 3708662 h 3784177"/>
              <a:gd name="connsiteX90-12501" fmla="*/ 1171039 w 8037833"/>
              <a:gd name="connsiteY90-12502" fmla="*/ 3758642 h 3784177"/>
              <a:gd name="connsiteX91-12503" fmla="*/ 1058106 w 8037833"/>
              <a:gd name="connsiteY91-12504" fmla="*/ 3776166 h 3784177"/>
              <a:gd name="connsiteX92-12505" fmla="*/ 1039167 w 8037833"/>
              <a:gd name="connsiteY92-12506" fmla="*/ 3784177 h 3784177"/>
              <a:gd name="connsiteX93-12507" fmla="*/ 989223 w 8037833"/>
              <a:gd name="connsiteY93-12508" fmla="*/ 3770303 h 3784177"/>
              <a:gd name="connsiteX94-12509" fmla="*/ 907906 w 8037833"/>
              <a:gd name="connsiteY94-12510" fmla="*/ 3757678 h 3784177"/>
              <a:gd name="connsiteX95-12511" fmla="*/ 825226 w 8037833"/>
              <a:gd name="connsiteY95-12512" fmla="*/ 3726369 h 3784177"/>
              <a:gd name="connsiteX96-12513" fmla="*/ 722264 w 8037833"/>
              <a:gd name="connsiteY96-12514" fmla="*/ 3747612 h 3784177"/>
              <a:gd name="connsiteX97-12515" fmla="*/ 659460 w 8037833"/>
              <a:gd name="connsiteY97-12516" fmla="*/ 3740429 h 3784177"/>
              <a:gd name="connsiteX98-12517" fmla="*/ 556552 w 8037833"/>
              <a:gd name="connsiteY98-12518" fmla="*/ 3739124 h 3784177"/>
              <a:gd name="connsiteX99-12519" fmla="*/ 385384 w 8037833"/>
              <a:gd name="connsiteY99-12520" fmla="*/ 3726388 h 3784177"/>
              <a:gd name="connsiteX100-12521" fmla="*/ 339711 w 8037833"/>
              <a:gd name="connsiteY100-12522" fmla="*/ 3718242 h 3784177"/>
              <a:gd name="connsiteX101-12523" fmla="*/ 222239 w 8037833"/>
              <a:gd name="connsiteY101-12524" fmla="*/ 3672335 h 3784177"/>
              <a:gd name="connsiteX102-12525" fmla="*/ 163578 w 8037833"/>
              <a:gd name="connsiteY102-12526" fmla="*/ 3656292 h 3784177"/>
              <a:gd name="connsiteX103-12527" fmla="*/ 72220 w 8037833"/>
              <a:gd name="connsiteY103-12528" fmla="*/ 3645272 h 3784177"/>
              <a:gd name="connsiteX104-12529" fmla="*/ 44395 w 8037833"/>
              <a:gd name="connsiteY104-12530" fmla="*/ 3639455 h 3784177"/>
              <a:gd name="connsiteX105-12531" fmla="*/ 1962 w 8037833"/>
              <a:gd name="connsiteY105-12532" fmla="*/ 3635948 h 3784177"/>
              <a:gd name="connsiteX106-12533" fmla="*/ 0 w 8037833"/>
              <a:gd name="connsiteY106-12534" fmla="*/ 3635261 h 3784177"/>
              <a:gd name="connsiteX107-12535" fmla="*/ 0 w 8037833"/>
              <a:gd name="connsiteY107-12536" fmla="*/ 12763 h 3784177"/>
              <a:gd name="connsiteX0-12537" fmla="*/ 0 w 8037833"/>
              <a:gd name="connsiteY0-12538" fmla="*/ 12763 h 3784177"/>
              <a:gd name="connsiteX1-12539" fmla="*/ 8037833 w 8037833"/>
              <a:gd name="connsiteY1-12540" fmla="*/ 0 h 3784177"/>
              <a:gd name="connsiteX2-12541" fmla="*/ 8037833 w 8037833"/>
              <a:gd name="connsiteY2-12542" fmla="*/ 3123098 h 3784177"/>
              <a:gd name="connsiteX3-12543" fmla="*/ 8034343 w 8037833"/>
              <a:gd name="connsiteY3-12544" fmla="*/ 3122573 h 3784177"/>
              <a:gd name="connsiteX4-12545" fmla="*/ 7877229 w 8037833"/>
              <a:gd name="connsiteY4-12546" fmla="*/ 3143819 h 3784177"/>
              <a:gd name="connsiteX5-12547" fmla="*/ 7752740 w 8037833"/>
              <a:gd name="connsiteY5-12548" fmla="*/ 3181149 h 3784177"/>
              <a:gd name="connsiteX6-12549" fmla="*/ 7588760 w 8037833"/>
              <a:gd name="connsiteY6-12550" fmla="*/ 3183782 h 3784177"/>
              <a:gd name="connsiteX7-12551" fmla="*/ 7351256 w 8037833"/>
              <a:gd name="connsiteY7-12552" fmla="*/ 3276296 h 3784177"/>
              <a:gd name="connsiteX8-12553" fmla="*/ 7241630 w 8037833"/>
              <a:gd name="connsiteY8-12554" fmla="*/ 3258619 h 3784177"/>
              <a:gd name="connsiteX9-12555" fmla="*/ 7197338 w 8037833"/>
              <a:gd name="connsiteY9-12556" fmla="*/ 3224751 h 3784177"/>
              <a:gd name="connsiteX10-12557" fmla="*/ 7180777 w 8037833"/>
              <a:gd name="connsiteY10-12558" fmla="*/ 3222826 h 3784177"/>
              <a:gd name="connsiteX11-12559" fmla="*/ 7146896 w 8037833"/>
              <a:gd name="connsiteY11-12560" fmla="*/ 3256975 h 3784177"/>
              <a:gd name="connsiteX12-12561" fmla="*/ 7101771 w 8037833"/>
              <a:gd name="connsiteY12-12562" fmla="*/ 3257015 h 3784177"/>
              <a:gd name="connsiteX13-12563" fmla="*/ 7047844 w 8037833"/>
              <a:gd name="connsiteY13-12564" fmla="*/ 3303791 h 3784177"/>
              <a:gd name="connsiteX14-12565" fmla="*/ 6912506 w 8037833"/>
              <a:gd name="connsiteY14-12566" fmla="*/ 3361478 h 3784177"/>
              <a:gd name="connsiteX15-12567" fmla="*/ 6819463 w 8037833"/>
              <a:gd name="connsiteY15-12568" fmla="*/ 3368624 h 3784177"/>
              <a:gd name="connsiteX16-12569" fmla="*/ 6797198 w 8037833"/>
              <a:gd name="connsiteY16-12570" fmla="*/ 3378256 h 3784177"/>
              <a:gd name="connsiteX17-12571" fmla="*/ 6687784 w 8037833"/>
              <a:gd name="connsiteY17-12572" fmla="*/ 3376132 h 3784177"/>
              <a:gd name="connsiteX18-12573" fmla="*/ 6566539 w 8037833"/>
              <a:gd name="connsiteY18-12574" fmla="*/ 3382500 h 3784177"/>
              <a:gd name="connsiteX19-12575" fmla="*/ 6352283 w 8037833"/>
              <a:gd name="connsiteY19-12576" fmla="*/ 3374762 h 3784177"/>
              <a:gd name="connsiteX20-12577" fmla="*/ 6111718 w 8037833"/>
              <a:gd name="connsiteY20-12578" fmla="*/ 3357536 h 3784177"/>
              <a:gd name="connsiteX21-12579" fmla="*/ 6022263 w 8037833"/>
              <a:gd name="connsiteY21-12580" fmla="*/ 3359057 h 3784177"/>
              <a:gd name="connsiteX22-12581" fmla="*/ 5891274 w 8037833"/>
              <a:gd name="connsiteY22-12582" fmla="*/ 3397681 h 3784177"/>
              <a:gd name="connsiteX23-12583" fmla="*/ 5746050 w 8037833"/>
              <a:gd name="connsiteY23-12584" fmla="*/ 3426142 h 3784177"/>
              <a:gd name="connsiteX24-12585" fmla="*/ 5613670 w 8037833"/>
              <a:gd name="connsiteY24-12586" fmla="*/ 3428671 h 3784177"/>
              <a:gd name="connsiteX25-12587" fmla="*/ 5535334 w 8037833"/>
              <a:gd name="connsiteY25-12588" fmla="*/ 3437044 h 3784177"/>
              <a:gd name="connsiteX26-12589" fmla="*/ 5506940 w 8037833"/>
              <a:gd name="connsiteY26-12590" fmla="*/ 3450999 h 3784177"/>
              <a:gd name="connsiteX27-12591" fmla="*/ 5466372 w 8037833"/>
              <a:gd name="connsiteY27-12592" fmla="*/ 3463245 h 3784177"/>
              <a:gd name="connsiteX28-12593" fmla="*/ 5395833 w 8037833"/>
              <a:gd name="connsiteY28-12594" fmla="*/ 3493194 h 3784177"/>
              <a:gd name="connsiteX29-12595" fmla="*/ 5305325 w 8037833"/>
              <a:gd name="connsiteY29-12596" fmla="*/ 3505200 h 3784177"/>
              <a:gd name="connsiteX30-12597" fmla="*/ 5223043 w 8037833"/>
              <a:gd name="connsiteY30-12598" fmla="*/ 3491664 h 3784177"/>
              <a:gd name="connsiteX31-12599" fmla="*/ 5167992 w 8037833"/>
              <a:gd name="connsiteY31-12600" fmla="*/ 3486279 h 3784177"/>
              <a:gd name="connsiteX32-12601" fmla="*/ 4987020 w 8037833"/>
              <a:gd name="connsiteY32-12602" fmla="*/ 3461263 h 3784177"/>
              <a:gd name="connsiteX33-12603" fmla="*/ 4890003 w 8037833"/>
              <a:gd name="connsiteY33-12604" fmla="*/ 3469874 h 3784177"/>
              <a:gd name="connsiteX34-12605" fmla="*/ 4856654 w 8037833"/>
              <a:gd name="connsiteY34-12606" fmla="*/ 3481880 h 3784177"/>
              <a:gd name="connsiteX35-12607" fmla="*/ 4800711 w 8037833"/>
              <a:gd name="connsiteY35-12608" fmla="*/ 3501441 h 3784177"/>
              <a:gd name="connsiteX36-12609" fmla="*/ 4761569 w 8037833"/>
              <a:gd name="connsiteY36-12610" fmla="*/ 3538103 h 3784177"/>
              <a:gd name="connsiteX37-12611" fmla="*/ 4713734 w 8037833"/>
              <a:gd name="connsiteY37-12612" fmla="*/ 3545724 h 3784177"/>
              <a:gd name="connsiteX38-12613" fmla="*/ 4649120 w 8037833"/>
              <a:gd name="connsiteY38-12614" fmla="*/ 3536392 h 3784177"/>
              <a:gd name="connsiteX39-12615" fmla="*/ 4573578 w 8037833"/>
              <a:gd name="connsiteY39-12616" fmla="*/ 3565923 h 3784177"/>
              <a:gd name="connsiteX40-12617" fmla="*/ 4529117 w 8037833"/>
              <a:gd name="connsiteY40-12618" fmla="*/ 3575592 h 3784177"/>
              <a:gd name="connsiteX41-12619" fmla="*/ 4408641 w 8037833"/>
              <a:gd name="connsiteY41-12620" fmla="*/ 3610000 h 3784177"/>
              <a:gd name="connsiteX42-12621" fmla="*/ 4356402 w 8037833"/>
              <a:gd name="connsiteY42-12622" fmla="*/ 3642792 h 3784177"/>
              <a:gd name="connsiteX43-12623" fmla="*/ 4270245 w 8037833"/>
              <a:gd name="connsiteY43-12624" fmla="*/ 3665789 h 3784177"/>
              <a:gd name="connsiteX44-12625" fmla="*/ 4208725 w 8037833"/>
              <a:gd name="connsiteY44-12626" fmla="*/ 3704841 h 3784177"/>
              <a:gd name="connsiteX45-12627" fmla="*/ 4191289 w 8037833"/>
              <a:gd name="connsiteY45-12628" fmla="*/ 3702380 h 3784177"/>
              <a:gd name="connsiteX46-12629" fmla="*/ 4191039 w 8037833"/>
              <a:gd name="connsiteY46-12630" fmla="*/ 3702831 h 3784177"/>
              <a:gd name="connsiteX47-12631" fmla="*/ 4181340 w 8037833"/>
              <a:gd name="connsiteY47-12632" fmla="*/ 3701729 h 3784177"/>
              <a:gd name="connsiteX48-12633" fmla="*/ 4133816 w 8037833"/>
              <a:gd name="connsiteY48-12634" fmla="*/ 3690565 h 3784177"/>
              <a:gd name="connsiteX49-12635" fmla="*/ 4071732 w 8037833"/>
              <a:gd name="connsiteY49-12636" fmla="*/ 3732513 h 3784177"/>
              <a:gd name="connsiteX50-12637" fmla="*/ 4045924 w 8037833"/>
              <a:gd name="connsiteY50-12638" fmla="*/ 3739404 h 3784177"/>
              <a:gd name="connsiteX51-12639" fmla="*/ 4032171 w 8037833"/>
              <a:gd name="connsiteY51-12640" fmla="*/ 3745523 h 3784177"/>
              <a:gd name="connsiteX52-12641" fmla="*/ 4011556 w 8037833"/>
              <a:gd name="connsiteY52-12642" fmla="*/ 3729673 h 3784177"/>
              <a:gd name="connsiteX53-12643" fmla="*/ 3985774 w 8037833"/>
              <a:gd name="connsiteY53-12644" fmla="*/ 3736547 h 3784177"/>
              <a:gd name="connsiteX54-12645" fmla="*/ 3979769 w 8037833"/>
              <a:gd name="connsiteY54-12646" fmla="*/ 3738769 h 3784177"/>
              <a:gd name="connsiteX55-12647" fmla="*/ 3950014 w 8037833"/>
              <a:gd name="connsiteY55-12648" fmla="*/ 3726942 h 3784177"/>
              <a:gd name="connsiteX56-12649" fmla="*/ 3934671 w 8037833"/>
              <a:gd name="connsiteY56-12650" fmla="*/ 3723339 h 3784177"/>
              <a:gd name="connsiteX57-12651" fmla="*/ 3930274 w 8037833"/>
              <a:gd name="connsiteY57-12652" fmla="*/ 3717148 h 3784177"/>
              <a:gd name="connsiteX58-12653" fmla="*/ 3907660 w 8037833"/>
              <a:gd name="connsiteY58-12654" fmla="*/ 3714456 h 3784177"/>
              <a:gd name="connsiteX59-12655" fmla="*/ 3905087 w 8037833"/>
              <a:gd name="connsiteY59-12656" fmla="*/ 3716098 h 3784177"/>
              <a:gd name="connsiteX60-12657" fmla="*/ 3886347 w 8037833"/>
              <a:gd name="connsiteY60-12658" fmla="*/ 3706620 h 3784177"/>
              <a:gd name="connsiteX61-12659" fmla="*/ 3870533 w 8037833"/>
              <a:gd name="connsiteY61-12660" fmla="*/ 3689905 h 3784177"/>
              <a:gd name="connsiteX62-12661" fmla="*/ 3678563 w 8037833"/>
              <a:gd name="connsiteY62-12662" fmla="*/ 3694486 h 3784177"/>
              <a:gd name="connsiteX63-12663" fmla="*/ 3524121 w 8037833"/>
              <a:gd name="connsiteY63-12664" fmla="*/ 3642736 h 3784177"/>
              <a:gd name="connsiteX64-12665" fmla="*/ 3373519 w 8037833"/>
              <a:gd name="connsiteY64-12666" fmla="*/ 3665785 h 3784177"/>
              <a:gd name="connsiteX65-12667" fmla="*/ 3114267 w 8037833"/>
              <a:gd name="connsiteY65-12668" fmla="*/ 3638983 h 3784177"/>
              <a:gd name="connsiteX66-12669" fmla="*/ 2989722 w 8037833"/>
              <a:gd name="connsiteY66-12670" fmla="*/ 3623230 h 3784177"/>
              <a:gd name="connsiteX67-12671" fmla="*/ 2965734 w 8037833"/>
              <a:gd name="connsiteY67-12672" fmla="*/ 3635676 h 3784177"/>
              <a:gd name="connsiteX68-12673" fmla="*/ 2961603 w 8037833"/>
              <a:gd name="connsiteY68-12674" fmla="*/ 3638221 h 3784177"/>
              <a:gd name="connsiteX69-12675" fmla="*/ 2944959 w 8037833"/>
              <a:gd name="connsiteY69-12676" fmla="*/ 3639723 h 3784177"/>
              <a:gd name="connsiteX70-12677" fmla="*/ 2940402 w 8037833"/>
              <a:gd name="connsiteY70-12678" fmla="*/ 3651000 h 3784177"/>
              <a:gd name="connsiteX71-12679" fmla="*/ 2884777 w 8037833"/>
              <a:gd name="connsiteY71-12680" fmla="*/ 3660775 h 3784177"/>
              <a:gd name="connsiteX72-12681" fmla="*/ 2739034 w 8037833"/>
              <a:gd name="connsiteY72-12682" fmla="*/ 3647396 h 3784177"/>
              <a:gd name="connsiteX73-12683" fmla="*/ 2651827 w 8037833"/>
              <a:gd name="connsiteY73-12684" fmla="*/ 3646306 h 3784177"/>
              <a:gd name="connsiteX74-12685" fmla="*/ 2618680 w 8037833"/>
              <a:gd name="connsiteY74-12686" fmla="*/ 3656755 h 3784177"/>
              <a:gd name="connsiteX75-12687" fmla="*/ 2572404 w 8037833"/>
              <a:gd name="connsiteY75-12688" fmla="*/ 3664043 h 3784177"/>
              <a:gd name="connsiteX76-12689" fmla="*/ 2423704 w 8037833"/>
              <a:gd name="connsiteY76-12690" fmla="*/ 3658079 h 3784177"/>
              <a:gd name="connsiteX77-12691" fmla="*/ 2301172 w 8037833"/>
              <a:gd name="connsiteY77-12692" fmla="*/ 3663053 h 3784177"/>
              <a:gd name="connsiteX78-12693" fmla="*/ 2238966 w 8037833"/>
              <a:gd name="connsiteY78-12694" fmla="*/ 3668777 h 3784177"/>
              <a:gd name="connsiteX79-12695" fmla="*/ 2082844 w 8037833"/>
              <a:gd name="connsiteY79-12696" fmla="*/ 3631994 h 3784177"/>
              <a:gd name="connsiteX80-12697" fmla="*/ 1938480 w 8037833"/>
              <a:gd name="connsiteY80-12698" fmla="*/ 3601439 h 3784177"/>
              <a:gd name="connsiteX81-12699" fmla="*/ 1900166 w 8037833"/>
              <a:gd name="connsiteY81-12700" fmla="*/ 3609358 h 3784177"/>
              <a:gd name="connsiteX82-12701" fmla="*/ 1787830 w 8037833"/>
              <a:gd name="connsiteY82-12702" fmla="*/ 3633173 h 3784177"/>
              <a:gd name="connsiteX83-12703" fmla="*/ 1734224 w 8037833"/>
              <a:gd name="connsiteY83-12704" fmla="*/ 3655593 h 3784177"/>
              <a:gd name="connsiteX84-12705" fmla="*/ 1664576 w 8037833"/>
              <a:gd name="connsiteY84-12706" fmla="*/ 3638572 h 3784177"/>
              <a:gd name="connsiteX85-12707" fmla="*/ 1577459 w 8037833"/>
              <a:gd name="connsiteY85-12708" fmla="*/ 3658824 h 3784177"/>
              <a:gd name="connsiteX86-12709" fmla="*/ 1527269 w 8037833"/>
              <a:gd name="connsiteY86-12710" fmla="*/ 3663088 h 3784177"/>
              <a:gd name="connsiteX87-12711" fmla="*/ 1390118 w 8037833"/>
              <a:gd name="connsiteY87-12712" fmla="*/ 3682789 h 3784177"/>
              <a:gd name="connsiteX88-12713" fmla="*/ 1252698 w 8037833"/>
              <a:gd name="connsiteY88-12714" fmla="*/ 3708662 h 3784177"/>
              <a:gd name="connsiteX89-12715" fmla="*/ 1171039 w 8037833"/>
              <a:gd name="connsiteY89-12716" fmla="*/ 3758642 h 3784177"/>
              <a:gd name="connsiteX90-12717" fmla="*/ 1058106 w 8037833"/>
              <a:gd name="connsiteY90-12718" fmla="*/ 3776166 h 3784177"/>
              <a:gd name="connsiteX91-12719" fmla="*/ 1039167 w 8037833"/>
              <a:gd name="connsiteY91-12720" fmla="*/ 3784177 h 3784177"/>
              <a:gd name="connsiteX92-12721" fmla="*/ 989223 w 8037833"/>
              <a:gd name="connsiteY92-12722" fmla="*/ 3770303 h 3784177"/>
              <a:gd name="connsiteX93-12723" fmla="*/ 907906 w 8037833"/>
              <a:gd name="connsiteY93-12724" fmla="*/ 3757678 h 3784177"/>
              <a:gd name="connsiteX94-12725" fmla="*/ 825226 w 8037833"/>
              <a:gd name="connsiteY94-12726" fmla="*/ 3726369 h 3784177"/>
              <a:gd name="connsiteX95-12727" fmla="*/ 722264 w 8037833"/>
              <a:gd name="connsiteY95-12728" fmla="*/ 3747612 h 3784177"/>
              <a:gd name="connsiteX96-12729" fmla="*/ 659460 w 8037833"/>
              <a:gd name="connsiteY96-12730" fmla="*/ 3740429 h 3784177"/>
              <a:gd name="connsiteX97-12731" fmla="*/ 556552 w 8037833"/>
              <a:gd name="connsiteY97-12732" fmla="*/ 3739124 h 3784177"/>
              <a:gd name="connsiteX98-12733" fmla="*/ 385384 w 8037833"/>
              <a:gd name="connsiteY98-12734" fmla="*/ 3726388 h 3784177"/>
              <a:gd name="connsiteX99-12735" fmla="*/ 339711 w 8037833"/>
              <a:gd name="connsiteY99-12736" fmla="*/ 3718242 h 3784177"/>
              <a:gd name="connsiteX100-12737" fmla="*/ 222239 w 8037833"/>
              <a:gd name="connsiteY100-12738" fmla="*/ 3672335 h 3784177"/>
              <a:gd name="connsiteX101-12739" fmla="*/ 163578 w 8037833"/>
              <a:gd name="connsiteY101-12740" fmla="*/ 3656292 h 3784177"/>
              <a:gd name="connsiteX102-12741" fmla="*/ 72220 w 8037833"/>
              <a:gd name="connsiteY102-12742" fmla="*/ 3645272 h 3784177"/>
              <a:gd name="connsiteX103-12743" fmla="*/ 44395 w 8037833"/>
              <a:gd name="connsiteY103-12744" fmla="*/ 3639455 h 3784177"/>
              <a:gd name="connsiteX104-12745" fmla="*/ 1962 w 8037833"/>
              <a:gd name="connsiteY104-12746" fmla="*/ 3635948 h 3784177"/>
              <a:gd name="connsiteX105-12747" fmla="*/ 0 w 8037833"/>
              <a:gd name="connsiteY105-12748" fmla="*/ 3635261 h 3784177"/>
              <a:gd name="connsiteX106-12749" fmla="*/ 0 w 8037833"/>
              <a:gd name="connsiteY106-12750" fmla="*/ 12763 h 3784177"/>
              <a:gd name="connsiteX0-12751" fmla="*/ 0 w 8037833"/>
              <a:gd name="connsiteY0-12752" fmla="*/ 12763 h 3784177"/>
              <a:gd name="connsiteX1-12753" fmla="*/ 8037833 w 8037833"/>
              <a:gd name="connsiteY1-12754" fmla="*/ 0 h 3784177"/>
              <a:gd name="connsiteX2-12755" fmla="*/ 8037833 w 8037833"/>
              <a:gd name="connsiteY2-12756" fmla="*/ 3123098 h 3784177"/>
              <a:gd name="connsiteX3-12757" fmla="*/ 8034343 w 8037833"/>
              <a:gd name="connsiteY3-12758" fmla="*/ 3122573 h 3784177"/>
              <a:gd name="connsiteX4-12759" fmla="*/ 7877229 w 8037833"/>
              <a:gd name="connsiteY4-12760" fmla="*/ 3143819 h 3784177"/>
              <a:gd name="connsiteX5-12761" fmla="*/ 7752740 w 8037833"/>
              <a:gd name="connsiteY5-12762" fmla="*/ 3181149 h 3784177"/>
              <a:gd name="connsiteX6-12763" fmla="*/ 7588760 w 8037833"/>
              <a:gd name="connsiteY6-12764" fmla="*/ 3183782 h 3784177"/>
              <a:gd name="connsiteX7-12765" fmla="*/ 7351256 w 8037833"/>
              <a:gd name="connsiteY7-12766" fmla="*/ 3276296 h 3784177"/>
              <a:gd name="connsiteX8-12767" fmla="*/ 7241630 w 8037833"/>
              <a:gd name="connsiteY8-12768" fmla="*/ 3258619 h 3784177"/>
              <a:gd name="connsiteX9-12769" fmla="*/ 7197338 w 8037833"/>
              <a:gd name="connsiteY9-12770" fmla="*/ 3224751 h 3784177"/>
              <a:gd name="connsiteX10-12771" fmla="*/ 7180777 w 8037833"/>
              <a:gd name="connsiteY10-12772" fmla="*/ 3222826 h 3784177"/>
              <a:gd name="connsiteX11-12773" fmla="*/ 7146896 w 8037833"/>
              <a:gd name="connsiteY11-12774" fmla="*/ 3256975 h 3784177"/>
              <a:gd name="connsiteX12-12775" fmla="*/ 7101771 w 8037833"/>
              <a:gd name="connsiteY12-12776" fmla="*/ 3257015 h 3784177"/>
              <a:gd name="connsiteX13-12777" fmla="*/ 7047844 w 8037833"/>
              <a:gd name="connsiteY13-12778" fmla="*/ 3303791 h 3784177"/>
              <a:gd name="connsiteX14-12779" fmla="*/ 6912506 w 8037833"/>
              <a:gd name="connsiteY14-12780" fmla="*/ 3361478 h 3784177"/>
              <a:gd name="connsiteX15-12781" fmla="*/ 6819463 w 8037833"/>
              <a:gd name="connsiteY15-12782" fmla="*/ 3368624 h 3784177"/>
              <a:gd name="connsiteX16-12783" fmla="*/ 6797198 w 8037833"/>
              <a:gd name="connsiteY16-12784" fmla="*/ 3378256 h 3784177"/>
              <a:gd name="connsiteX17-12785" fmla="*/ 6687784 w 8037833"/>
              <a:gd name="connsiteY17-12786" fmla="*/ 3376132 h 3784177"/>
              <a:gd name="connsiteX18-12787" fmla="*/ 6566539 w 8037833"/>
              <a:gd name="connsiteY18-12788" fmla="*/ 3382500 h 3784177"/>
              <a:gd name="connsiteX19-12789" fmla="*/ 6352283 w 8037833"/>
              <a:gd name="connsiteY19-12790" fmla="*/ 3374762 h 3784177"/>
              <a:gd name="connsiteX20-12791" fmla="*/ 6111718 w 8037833"/>
              <a:gd name="connsiteY20-12792" fmla="*/ 3357536 h 3784177"/>
              <a:gd name="connsiteX21-12793" fmla="*/ 6022263 w 8037833"/>
              <a:gd name="connsiteY21-12794" fmla="*/ 3359057 h 3784177"/>
              <a:gd name="connsiteX22-12795" fmla="*/ 5891274 w 8037833"/>
              <a:gd name="connsiteY22-12796" fmla="*/ 3397681 h 3784177"/>
              <a:gd name="connsiteX23-12797" fmla="*/ 5746050 w 8037833"/>
              <a:gd name="connsiteY23-12798" fmla="*/ 3426142 h 3784177"/>
              <a:gd name="connsiteX24-12799" fmla="*/ 5613670 w 8037833"/>
              <a:gd name="connsiteY24-12800" fmla="*/ 3428671 h 3784177"/>
              <a:gd name="connsiteX25-12801" fmla="*/ 5535334 w 8037833"/>
              <a:gd name="connsiteY25-12802" fmla="*/ 3437044 h 3784177"/>
              <a:gd name="connsiteX26-12803" fmla="*/ 5506940 w 8037833"/>
              <a:gd name="connsiteY26-12804" fmla="*/ 3450999 h 3784177"/>
              <a:gd name="connsiteX27-12805" fmla="*/ 5466372 w 8037833"/>
              <a:gd name="connsiteY27-12806" fmla="*/ 3463245 h 3784177"/>
              <a:gd name="connsiteX28-12807" fmla="*/ 5395833 w 8037833"/>
              <a:gd name="connsiteY28-12808" fmla="*/ 3493194 h 3784177"/>
              <a:gd name="connsiteX29-12809" fmla="*/ 5305325 w 8037833"/>
              <a:gd name="connsiteY29-12810" fmla="*/ 3505200 h 3784177"/>
              <a:gd name="connsiteX30-12811" fmla="*/ 5223043 w 8037833"/>
              <a:gd name="connsiteY30-12812" fmla="*/ 3491664 h 3784177"/>
              <a:gd name="connsiteX31-12813" fmla="*/ 5167992 w 8037833"/>
              <a:gd name="connsiteY31-12814" fmla="*/ 3486279 h 3784177"/>
              <a:gd name="connsiteX32-12815" fmla="*/ 4987020 w 8037833"/>
              <a:gd name="connsiteY32-12816" fmla="*/ 3461263 h 3784177"/>
              <a:gd name="connsiteX33-12817" fmla="*/ 4890003 w 8037833"/>
              <a:gd name="connsiteY33-12818" fmla="*/ 3469874 h 3784177"/>
              <a:gd name="connsiteX34-12819" fmla="*/ 4856654 w 8037833"/>
              <a:gd name="connsiteY34-12820" fmla="*/ 3481880 h 3784177"/>
              <a:gd name="connsiteX35-12821" fmla="*/ 4800711 w 8037833"/>
              <a:gd name="connsiteY35-12822" fmla="*/ 3501441 h 3784177"/>
              <a:gd name="connsiteX36-12823" fmla="*/ 4761569 w 8037833"/>
              <a:gd name="connsiteY36-12824" fmla="*/ 3538103 h 3784177"/>
              <a:gd name="connsiteX37-12825" fmla="*/ 4713734 w 8037833"/>
              <a:gd name="connsiteY37-12826" fmla="*/ 3545724 h 3784177"/>
              <a:gd name="connsiteX38-12827" fmla="*/ 4649120 w 8037833"/>
              <a:gd name="connsiteY38-12828" fmla="*/ 3536392 h 3784177"/>
              <a:gd name="connsiteX39-12829" fmla="*/ 4573578 w 8037833"/>
              <a:gd name="connsiteY39-12830" fmla="*/ 3565923 h 3784177"/>
              <a:gd name="connsiteX40-12831" fmla="*/ 4529117 w 8037833"/>
              <a:gd name="connsiteY40-12832" fmla="*/ 3575592 h 3784177"/>
              <a:gd name="connsiteX41-12833" fmla="*/ 4408641 w 8037833"/>
              <a:gd name="connsiteY41-12834" fmla="*/ 3610000 h 3784177"/>
              <a:gd name="connsiteX42-12835" fmla="*/ 4356402 w 8037833"/>
              <a:gd name="connsiteY42-12836" fmla="*/ 3642792 h 3784177"/>
              <a:gd name="connsiteX43-12837" fmla="*/ 4270245 w 8037833"/>
              <a:gd name="connsiteY43-12838" fmla="*/ 3665789 h 3784177"/>
              <a:gd name="connsiteX44-12839" fmla="*/ 4208725 w 8037833"/>
              <a:gd name="connsiteY44-12840" fmla="*/ 3678132 h 3784177"/>
              <a:gd name="connsiteX45-12841" fmla="*/ 4191289 w 8037833"/>
              <a:gd name="connsiteY45-12842" fmla="*/ 3702380 h 3784177"/>
              <a:gd name="connsiteX46-12843" fmla="*/ 4191039 w 8037833"/>
              <a:gd name="connsiteY46-12844" fmla="*/ 3702831 h 3784177"/>
              <a:gd name="connsiteX47-12845" fmla="*/ 4181340 w 8037833"/>
              <a:gd name="connsiteY47-12846" fmla="*/ 3701729 h 3784177"/>
              <a:gd name="connsiteX48-12847" fmla="*/ 4133816 w 8037833"/>
              <a:gd name="connsiteY48-12848" fmla="*/ 3690565 h 3784177"/>
              <a:gd name="connsiteX49-12849" fmla="*/ 4071732 w 8037833"/>
              <a:gd name="connsiteY49-12850" fmla="*/ 3732513 h 3784177"/>
              <a:gd name="connsiteX50-12851" fmla="*/ 4045924 w 8037833"/>
              <a:gd name="connsiteY50-12852" fmla="*/ 3739404 h 3784177"/>
              <a:gd name="connsiteX51-12853" fmla="*/ 4032171 w 8037833"/>
              <a:gd name="connsiteY51-12854" fmla="*/ 3745523 h 3784177"/>
              <a:gd name="connsiteX52-12855" fmla="*/ 4011556 w 8037833"/>
              <a:gd name="connsiteY52-12856" fmla="*/ 3729673 h 3784177"/>
              <a:gd name="connsiteX53-12857" fmla="*/ 3985774 w 8037833"/>
              <a:gd name="connsiteY53-12858" fmla="*/ 3736547 h 3784177"/>
              <a:gd name="connsiteX54-12859" fmla="*/ 3979769 w 8037833"/>
              <a:gd name="connsiteY54-12860" fmla="*/ 3738769 h 3784177"/>
              <a:gd name="connsiteX55-12861" fmla="*/ 3950014 w 8037833"/>
              <a:gd name="connsiteY55-12862" fmla="*/ 3726942 h 3784177"/>
              <a:gd name="connsiteX56-12863" fmla="*/ 3934671 w 8037833"/>
              <a:gd name="connsiteY56-12864" fmla="*/ 3723339 h 3784177"/>
              <a:gd name="connsiteX57-12865" fmla="*/ 3930274 w 8037833"/>
              <a:gd name="connsiteY57-12866" fmla="*/ 3717148 h 3784177"/>
              <a:gd name="connsiteX58-12867" fmla="*/ 3907660 w 8037833"/>
              <a:gd name="connsiteY58-12868" fmla="*/ 3714456 h 3784177"/>
              <a:gd name="connsiteX59-12869" fmla="*/ 3905087 w 8037833"/>
              <a:gd name="connsiteY59-12870" fmla="*/ 3716098 h 3784177"/>
              <a:gd name="connsiteX60-12871" fmla="*/ 3886347 w 8037833"/>
              <a:gd name="connsiteY60-12872" fmla="*/ 3706620 h 3784177"/>
              <a:gd name="connsiteX61-12873" fmla="*/ 3870533 w 8037833"/>
              <a:gd name="connsiteY61-12874" fmla="*/ 3689905 h 3784177"/>
              <a:gd name="connsiteX62-12875" fmla="*/ 3678563 w 8037833"/>
              <a:gd name="connsiteY62-12876" fmla="*/ 3694486 h 3784177"/>
              <a:gd name="connsiteX63-12877" fmla="*/ 3524121 w 8037833"/>
              <a:gd name="connsiteY63-12878" fmla="*/ 3642736 h 3784177"/>
              <a:gd name="connsiteX64-12879" fmla="*/ 3373519 w 8037833"/>
              <a:gd name="connsiteY64-12880" fmla="*/ 3665785 h 3784177"/>
              <a:gd name="connsiteX65-12881" fmla="*/ 3114267 w 8037833"/>
              <a:gd name="connsiteY65-12882" fmla="*/ 3638983 h 3784177"/>
              <a:gd name="connsiteX66-12883" fmla="*/ 2989722 w 8037833"/>
              <a:gd name="connsiteY66-12884" fmla="*/ 3623230 h 3784177"/>
              <a:gd name="connsiteX67-12885" fmla="*/ 2965734 w 8037833"/>
              <a:gd name="connsiteY67-12886" fmla="*/ 3635676 h 3784177"/>
              <a:gd name="connsiteX68-12887" fmla="*/ 2961603 w 8037833"/>
              <a:gd name="connsiteY68-12888" fmla="*/ 3638221 h 3784177"/>
              <a:gd name="connsiteX69-12889" fmla="*/ 2944959 w 8037833"/>
              <a:gd name="connsiteY69-12890" fmla="*/ 3639723 h 3784177"/>
              <a:gd name="connsiteX70-12891" fmla="*/ 2940402 w 8037833"/>
              <a:gd name="connsiteY70-12892" fmla="*/ 3651000 h 3784177"/>
              <a:gd name="connsiteX71-12893" fmla="*/ 2884777 w 8037833"/>
              <a:gd name="connsiteY71-12894" fmla="*/ 3660775 h 3784177"/>
              <a:gd name="connsiteX72-12895" fmla="*/ 2739034 w 8037833"/>
              <a:gd name="connsiteY72-12896" fmla="*/ 3647396 h 3784177"/>
              <a:gd name="connsiteX73-12897" fmla="*/ 2651827 w 8037833"/>
              <a:gd name="connsiteY73-12898" fmla="*/ 3646306 h 3784177"/>
              <a:gd name="connsiteX74-12899" fmla="*/ 2618680 w 8037833"/>
              <a:gd name="connsiteY74-12900" fmla="*/ 3656755 h 3784177"/>
              <a:gd name="connsiteX75-12901" fmla="*/ 2572404 w 8037833"/>
              <a:gd name="connsiteY75-12902" fmla="*/ 3664043 h 3784177"/>
              <a:gd name="connsiteX76-12903" fmla="*/ 2423704 w 8037833"/>
              <a:gd name="connsiteY76-12904" fmla="*/ 3658079 h 3784177"/>
              <a:gd name="connsiteX77-12905" fmla="*/ 2301172 w 8037833"/>
              <a:gd name="connsiteY77-12906" fmla="*/ 3663053 h 3784177"/>
              <a:gd name="connsiteX78-12907" fmla="*/ 2238966 w 8037833"/>
              <a:gd name="connsiteY78-12908" fmla="*/ 3668777 h 3784177"/>
              <a:gd name="connsiteX79-12909" fmla="*/ 2082844 w 8037833"/>
              <a:gd name="connsiteY79-12910" fmla="*/ 3631994 h 3784177"/>
              <a:gd name="connsiteX80-12911" fmla="*/ 1938480 w 8037833"/>
              <a:gd name="connsiteY80-12912" fmla="*/ 3601439 h 3784177"/>
              <a:gd name="connsiteX81-12913" fmla="*/ 1900166 w 8037833"/>
              <a:gd name="connsiteY81-12914" fmla="*/ 3609358 h 3784177"/>
              <a:gd name="connsiteX82-12915" fmla="*/ 1787830 w 8037833"/>
              <a:gd name="connsiteY82-12916" fmla="*/ 3633173 h 3784177"/>
              <a:gd name="connsiteX83-12917" fmla="*/ 1734224 w 8037833"/>
              <a:gd name="connsiteY83-12918" fmla="*/ 3655593 h 3784177"/>
              <a:gd name="connsiteX84-12919" fmla="*/ 1664576 w 8037833"/>
              <a:gd name="connsiteY84-12920" fmla="*/ 3638572 h 3784177"/>
              <a:gd name="connsiteX85-12921" fmla="*/ 1577459 w 8037833"/>
              <a:gd name="connsiteY85-12922" fmla="*/ 3658824 h 3784177"/>
              <a:gd name="connsiteX86-12923" fmla="*/ 1527269 w 8037833"/>
              <a:gd name="connsiteY86-12924" fmla="*/ 3663088 h 3784177"/>
              <a:gd name="connsiteX87-12925" fmla="*/ 1390118 w 8037833"/>
              <a:gd name="connsiteY87-12926" fmla="*/ 3682789 h 3784177"/>
              <a:gd name="connsiteX88-12927" fmla="*/ 1252698 w 8037833"/>
              <a:gd name="connsiteY88-12928" fmla="*/ 3708662 h 3784177"/>
              <a:gd name="connsiteX89-12929" fmla="*/ 1171039 w 8037833"/>
              <a:gd name="connsiteY89-12930" fmla="*/ 3758642 h 3784177"/>
              <a:gd name="connsiteX90-12931" fmla="*/ 1058106 w 8037833"/>
              <a:gd name="connsiteY90-12932" fmla="*/ 3776166 h 3784177"/>
              <a:gd name="connsiteX91-12933" fmla="*/ 1039167 w 8037833"/>
              <a:gd name="connsiteY91-12934" fmla="*/ 3784177 h 3784177"/>
              <a:gd name="connsiteX92-12935" fmla="*/ 989223 w 8037833"/>
              <a:gd name="connsiteY92-12936" fmla="*/ 3770303 h 3784177"/>
              <a:gd name="connsiteX93-12937" fmla="*/ 907906 w 8037833"/>
              <a:gd name="connsiteY93-12938" fmla="*/ 3757678 h 3784177"/>
              <a:gd name="connsiteX94-12939" fmla="*/ 825226 w 8037833"/>
              <a:gd name="connsiteY94-12940" fmla="*/ 3726369 h 3784177"/>
              <a:gd name="connsiteX95-12941" fmla="*/ 722264 w 8037833"/>
              <a:gd name="connsiteY95-12942" fmla="*/ 3747612 h 3784177"/>
              <a:gd name="connsiteX96-12943" fmla="*/ 659460 w 8037833"/>
              <a:gd name="connsiteY96-12944" fmla="*/ 3740429 h 3784177"/>
              <a:gd name="connsiteX97-12945" fmla="*/ 556552 w 8037833"/>
              <a:gd name="connsiteY97-12946" fmla="*/ 3739124 h 3784177"/>
              <a:gd name="connsiteX98-12947" fmla="*/ 385384 w 8037833"/>
              <a:gd name="connsiteY98-12948" fmla="*/ 3726388 h 3784177"/>
              <a:gd name="connsiteX99-12949" fmla="*/ 339711 w 8037833"/>
              <a:gd name="connsiteY99-12950" fmla="*/ 3718242 h 3784177"/>
              <a:gd name="connsiteX100-12951" fmla="*/ 222239 w 8037833"/>
              <a:gd name="connsiteY100-12952" fmla="*/ 3672335 h 3784177"/>
              <a:gd name="connsiteX101-12953" fmla="*/ 163578 w 8037833"/>
              <a:gd name="connsiteY101-12954" fmla="*/ 3656292 h 3784177"/>
              <a:gd name="connsiteX102-12955" fmla="*/ 72220 w 8037833"/>
              <a:gd name="connsiteY102-12956" fmla="*/ 3645272 h 3784177"/>
              <a:gd name="connsiteX103-12957" fmla="*/ 44395 w 8037833"/>
              <a:gd name="connsiteY103-12958" fmla="*/ 3639455 h 3784177"/>
              <a:gd name="connsiteX104-12959" fmla="*/ 1962 w 8037833"/>
              <a:gd name="connsiteY104-12960" fmla="*/ 3635948 h 3784177"/>
              <a:gd name="connsiteX105-12961" fmla="*/ 0 w 8037833"/>
              <a:gd name="connsiteY105-12962" fmla="*/ 3635261 h 3784177"/>
              <a:gd name="connsiteX106-12963" fmla="*/ 0 w 8037833"/>
              <a:gd name="connsiteY106-12964" fmla="*/ 12763 h 3784177"/>
              <a:gd name="connsiteX0-12965" fmla="*/ 0 w 8037833"/>
              <a:gd name="connsiteY0-12966" fmla="*/ 12763 h 3784177"/>
              <a:gd name="connsiteX1-12967" fmla="*/ 8037833 w 8037833"/>
              <a:gd name="connsiteY1-12968" fmla="*/ 0 h 3784177"/>
              <a:gd name="connsiteX2-12969" fmla="*/ 8037833 w 8037833"/>
              <a:gd name="connsiteY2-12970" fmla="*/ 3123098 h 3784177"/>
              <a:gd name="connsiteX3-12971" fmla="*/ 8034343 w 8037833"/>
              <a:gd name="connsiteY3-12972" fmla="*/ 3122573 h 3784177"/>
              <a:gd name="connsiteX4-12973" fmla="*/ 7877229 w 8037833"/>
              <a:gd name="connsiteY4-12974" fmla="*/ 3143819 h 3784177"/>
              <a:gd name="connsiteX5-12975" fmla="*/ 7752740 w 8037833"/>
              <a:gd name="connsiteY5-12976" fmla="*/ 3181149 h 3784177"/>
              <a:gd name="connsiteX6-12977" fmla="*/ 7588760 w 8037833"/>
              <a:gd name="connsiteY6-12978" fmla="*/ 3183782 h 3784177"/>
              <a:gd name="connsiteX7-12979" fmla="*/ 7351256 w 8037833"/>
              <a:gd name="connsiteY7-12980" fmla="*/ 3276296 h 3784177"/>
              <a:gd name="connsiteX8-12981" fmla="*/ 7241630 w 8037833"/>
              <a:gd name="connsiteY8-12982" fmla="*/ 3258619 h 3784177"/>
              <a:gd name="connsiteX9-12983" fmla="*/ 7197338 w 8037833"/>
              <a:gd name="connsiteY9-12984" fmla="*/ 3224751 h 3784177"/>
              <a:gd name="connsiteX10-12985" fmla="*/ 7180777 w 8037833"/>
              <a:gd name="connsiteY10-12986" fmla="*/ 3222826 h 3784177"/>
              <a:gd name="connsiteX11-12987" fmla="*/ 7146896 w 8037833"/>
              <a:gd name="connsiteY11-12988" fmla="*/ 3256975 h 3784177"/>
              <a:gd name="connsiteX12-12989" fmla="*/ 7101771 w 8037833"/>
              <a:gd name="connsiteY12-12990" fmla="*/ 3257015 h 3784177"/>
              <a:gd name="connsiteX13-12991" fmla="*/ 7047844 w 8037833"/>
              <a:gd name="connsiteY13-12992" fmla="*/ 3303791 h 3784177"/>
              <a:gd name="connsiteX14-12993" fmla="*/ 6912506 w 8037833"/>
              <a:gd name="connsiteY14-12994" fmla="*/ 3361478 h 3784177"/>
              <a:gd name="connsiteX15-12995" fmla="*/ 6819463 w 8037833"/>
              <a:gd name="connsiteY15-12996" fmla="*/ 3368624 h 3784177"/>
              <a:gd name="connsiteX16-12997" fmla="*/ 6797198 w 8037833"/>
              <a:gd name="connsiteY16-12998" fmla="*/ 3378256 h 3784177"/>
              <a:gd name="connsiteX17-12999" fmla="*/ 6687784 w 8037833"/>
              <a:gd name="connsiteY17-13000" fmla="*/ 3376132 h 3784177"/>
              <a:gd name="connsiteX18-13001" fmla="*/ 6566539 w 8037833"/>
              <a:gd name="connsiteY18-13002" fmla="*/ 3382500 h 3784177"/>
              <a:gd name="connsiteX19-13003" fmla="*/ 6352283 w 8037833"/>
              <a:gd name="connsiteY19-13004" fmla="*/ 3374762 h 3784177"/>
              <a:gd name="connsiteX20-13005" fmla="*/ 6111718 w 8037833"/>
              <a:gd name="connsiteY20-13006" fmla="*/ 3357536 h 3784177"/>
              <a:gd name="connsiteX21-13007" fmla="*/ 6022263 w 8037833"/>
              <a:gd name="connsiteY21-13008" fmla="*/ 3359057 h 3784177"/>
              <a:gd name="connsiteX22-13009" fmla="*/ 5891274 w 8037833"/>
              <a:gd name="connsiteY22-13010" fmla="*/ 3397681 h 3784177"/>
              <a:gd name="connsiteX23-13011" fmla="*/ 5746050 w 8037833"/>
              <a:gd name="connsiteY23-13012" fmla="*/ 3426142 h 3784177"/>
              <a:gd name="connsiteX24-13013" fmla="*/ 5613670 w 8037833"/>
              <a:gd name="connsiteY24-13014" fmla="*/ 3428671 h 3784177"/>
              <a:gd name="connsiteX25-13015" fmla="*/ 5535334 w 8037833"/>
              <a:gd name="connsiteY25-13016" fmla="*/ 3437044 h 3784177"/>
              <a:gd name="connsiteX26-13017" fmla="*/ 5506940 w 8037833"/>
              <a:gd name="connsiteY26-13018" fmla="*/ 3450999 h 3784177"/>
              <a:gd name="connsiteX27-13019" fmla="*/ 5466372 w 8037833"/>
              <a:gd name="connsiteY27-13020" fmla="*/ 3463245 h 3784177"/>
              <a:gd name="connsiteX28-13021" fmla="*/ 5395833 w 8037833"/>
              <a:gd name="connsiteY28-13022" fmla="*/ 3493194 h 3784177"/>
              <a:gd name="connsiteX29-13023" fmla="*/ 5305325 w 8037833"/>
              <a:gd name="connsiteY29-13024" fmla="*/ 3505200 h 3784177"/>
              <a:gd name="connsiteX30-13025" fmla="*/ 5223043 w 8037833"/>
              <a:gd name="connsiteY30-13026" fmla="*/ 3491664 h 3784177"/>
              <a:gd name="connsiteX31-13027" fmla="*/ 5167992 w 8037833"/>
              <a:gd name="connsiteY31-13028" fmla="*/ 3486279 h 3784177"/>
              <a:gd name="connsiteX32-13029" fmla="*/ 4987020 w 8037833"/>
              <a:gd name="connsiteY32-13030" fmla="*/ 3461263 h 3784177"/>
              <a:gd name="connsiteX33-13031" fmla="*/ 4890003 w 8037833"/>
              <a:gd name="connsiteY33-13032" fmla="*/ 3469874 h 3784177"/>
              <a:gd name="connsiteX34-13033" fmla="*/ 4856654 w 8037833"/>
              <a:gd name="connsiteY34-13034" fmla="*/ 3481880 h 3784177"/>
              <a:gd name="connsiteX35-13035" fmla="*/ 4800711 w 8037833"/>
              <a:gd name="connsiteY35-13036" fmla="*/ 3501441 h 3784177"/>
              <a:gd name="connsiteX36-13037" fmla="*/ 4761569 w 8037833"/>
              <a:gd name="connsiteY36-13038" fmla="*/ 3538103 h 3784177"/>
              <a:gd name="connsiteX37-13039" fmla="*/ 4713734 w 8037833"/>
              <a:gd name="connsiteY37-13040" fmla="*/ 3545724 h 3784177"/>
              <a:gd name="connsiteX38-13041" fmla="*/ 4649120 w 8037833"/>
              <a:gd name="connsiteY38-13042" fmla="*/ 3536392 h 3784177"/>
              <a:gd name="connsiteX39-13043" fmla="*/ 4573578 w 8037833"/>
              <a:gd name="connsiteY39-13044" fmla="*/ 3565923 h 3784177"/>
              <a:gd name="connsiteX40-13045" fmla="*/ 4529117 w 8037833"/>
              <a:gd name="connsiteY40-13046" fmla="*/ 3575592 h 3784177"/>
              <a:gd name="connsiteX41-13047" fmla="*/ 4408641 w 8037833"/>
              <a:gd name="connsiteY41-13048" fmla="*/ 3610000 h 3784177"/>
              <a:gd name="connsiteX42-13049" fmla="*/ 4356402 w 8037833"/>
              <a:gd name="connsiteY42-13050" fmla="*/ 3642792 h 3784177"/>
              <a:gd name="connsiteX43-13051" fmla="*/ 4270245 w 8037833"/>
              <a:gd name="connsiteY43-13052" fmla="*/ 3665789 h 3784177"/>
              <a:gd name="connsiteX44-13053" fmla="*/ 4208725 w 8037833"/>
              <a:gd name="connsiteY44-13054" fmla="*/ 3678132 h 3784177"/>
              <a:gd name="connsiteX45-13055" fmla="*/ 4191289 w 8037833"/>
              <a:gd name="connsiteY45-13056" fmla="*/ 3702380 h 3784177"/>
              <a:gd name="connsiteX46-13057" fmla="*/ 4191039 w 8037833"/>
              <a:gd name="connsiteY46-13058" fmla="*/ 3702831 h 3784177"/>
              <a:gd name="connsiteX47-13059" fmla="*/ 4181340 w 8037833"/>
              <a:gd name="connsiteY47-13060" fmla="*/ 3701729 h 3784177"/>
              <a:gd name="connsiteX48-13061" fmla="*/ 4133816 w 8037833"/>
              <a:gd name="connsiteY48-13062" fmla="*/ 3690565 h 3784177"/>
              <a:gd name="connsiteX49-13063" fmla="*/ 4071732 w 8037833"/>
              <a:gd name="connsiteY49-13064" fmla="*/ 3732513 h 3784177"/>
              <a:gd name="connsiteX50-13065" fmla="*/ 4045924 w 8037833"/>
              <a:gd name="connsiteY50-13066" fmla="*/ 3739404 h 3784177"/>
              <a:gd name="connsiteX51-13067" fmla="*/ 4032171 w 8037833"/>
              <a:gd name="connsiteY51-13068" fmla="*/ 3745523 h 3784177"/>
              <a:gd name="connsiteX52-13069" fmla="*/ 4011556 w 8037833"/>
              <a:gd name="connsiteY52-13070" fmla="*/ 3729673 h 3784177"/>
              <a:gd name="connsiteX53-13071" fmla="*/ 3985774 w 8037833"/>
              <a:gd name="connsiteY53-13072" fmla="*/ 3736547 h 3784177"/>
              <a:gd name="connsiteX54-13073" fmla="*/ 3979769 w 8037833"/>
              <a:gd name="connsiteY54-13074" fmla="*/ 3738769 h 3784177"/>
              <a:gd name="connsiteX55-13075" fmla="*/ 3950014 w 8037833"/>
              <a:gd name="connsiteY55-13076" fmla="*/ 3726942 h 3784177"/>
              <a:gd name="connsiteX56-13077" fmla="*/ 3934671 w 8037833"/>
              <a:gd name="connsiteY56-13078" fmla="*/ 3723339 h 3784177"/>
              <a:gd name="connsiteX57-13079" fmla="*/ 3930274 w 8037833"/>
              <a:gd name="connsiteY57-13080" fmla="*/ 3717148 h 3784177"/>
              <a:gd name="connsiteX58-13081" fmla="*/ 3907660 w 8037833"/>
              <a:gd name="connsiteY58-13082" fmla="*/ 3714456 h 3784177"/>
              <a:gd name="connsiteX59-13083" fmla="*/ 3905087 w 8037833"/>
              <a:gd name="connsiteY59-13084" fmla="*/ 3716098 h 3784177"/>
              <a:gd name="connsiteX60-13085" fmla="*/ 3886347 w 8037833"/>
              <a:gd name="connsiteY60-13086" fmla="*/ 3706620 h 3784177"/>
              <a:gd name="connsiteX61-13087" fmla="*/ 3870533 w 8037833"/>
              <a:gd name="connsiteY61-13088" fmla="*/ 3689905 h 3784177"/>
              <a:gd name="connsiteX62-13089" fmla="*/ 3678563 w 8037833"/>
              <a:gd name="connsiteY62-13090" fmla="*/ 3694486 h 3784177"/>
              <a:gd name="connsiteX63-13091" fmla="*/ 3524121 w 8037833"/>
              <a:gd name="connsiteY63-13092" fmla="*/ 3642736 h 3784177"/>
              <a:gd name="connsiteX64-13093" fmla="*/ 3373519 w 8037833"/>
              <a:gd name="connsiteY64-13094" fmla="*/ 3665785 h 3784177"/>
              <a:gd name="connsiteX65-13095" fmla="*/ 3114267 w 8037833"/>
              <a:gd name="connsiteY65-13096" fmla="*/ 3638983 h 3784177"/>
              <a:gd name="connsiteX66-13097" fmla="*/ 2989722 w 8037833"/>
              <a:gd name="connsiteY66-13098" fmla="*/ 3623230 h 3784177"/>
              <a:gd name="connsiteX67-13099" fmla="*/ 2965734 w 8037833"/>
              <a:gd name="connsiteY67-13100" fmla="*/ 3635676 h 3784177"/>
              <a:gd name="connsiteX68-13101" fmla="*/ 2961603 w 8037833"/>
              <a:gd name="connsiteY68-13102" fmla="*/ 3638221 h 3784177"/>
              <a:gd name="connsiteX69-13103" fmla="*/ 2944959 w 8037833"/>
              <a:gd name="connsiteY69-13104" fmla="*/ 3639723 h 3784177"/>
              <a:gd name="connsiteX70-13105" fmla="*/ 2940402 w 8037833"/>
              <a:gd name="connsiteY70-13106" fmla="*/ 3651000 h 3784177"/>
              <a:gd name="connsiteX71-13107" fmla="*/ 2884777 w 8037833"/>
              <a:gd name="connsiteY71-13108" fmla="*/ 3660775 h 3784177"/>
              <a:gd name="connsiteX72-13109" fmla="*/ 2739034 w 8037833"/>
              <a:gd name="connsiteY72-13110" fmla="*/ 3647396 h 3784177"/>
              <a:gd name="connsiteX73-13111" fmla="*/ 2651827 w 8037833"/>
              <a:gd name="connsiteY73-13112" fmla="*/ 3646306 h 3784177"/>
              <a:gd name="connsiteX74-13113" fmla="*/ 2618680 w 8037833"/>
              <a:gd name="connsiteY74-13114" fmla="*/ 3656755 h 3784177"/>
              <a:gd name="connsiteX75-13115" fmla="*/ 2572404 w 8037833"/>
              <a:gd name="connsiteY75-13116" fmla="*/ 3664043 h 3784177"/>
              <a:gd name="connsiteX76-13117" fmla="*/ 2423704 w 8037833"/>
              <a:gd name="connsiteY76-13118" fmla="*/ 3658079 h 3784177"/>
              <a:gd name="connsiteX77-13119" fmla="*/ 2301172 w 8037833"/>
              <a:gd name="connsiteY77-13120" fmla="*/ 3663053 h 3784177"/>
              <a:gd name="connsiteX78-13121" fmla="*/ 2238966 w 8037833"/>
              <a:gd name="connsiteY78-13122" fmla="*/ 3668777 h 3784177"/>
              <a:gd name="connsiteX79-13123" fmla="*/ 2082844 w 8037833"/>
              <a:gd name="connsiteY79-13124" fmla="*/ 3645349 h 3784177"/>
              <a:gd name="connsiteX80-13125" fmla="*/ 1938480 w 8037833"/>
              <a:gd name="connsiteY80-13126" fmla="*/ 3601439 h 3784177"/>
              <a:gd name="connsiteX81-13127" fmla="*/ 1900166 w 8037833"/>
              <a:gd name="connsiteY81-13128" fmla="*/ 3609358 h 3784177"/>
              <a:gd name="connsiteX82-13129" fmla="*/ 1787830 w 8037833"/>
              <a:gd name="connsiteY82-13130" fmla="*/ 3633173 h 3784177"/>
              <a:gd name="connsiteX83-13131" fmla="*/ 1734224 w 8037833"/>
              <a:gd name="connsiteY83-13132" fmla="*/ 3655593 h 3784177"/>
              <a:gd name="connsiteX84-13133" fmla="*/ 1664576 w 8037833"/>
              <a:gd name="connsiteY84-13134" fmla="*/ 3638572 h 3784177"/>
              <a:gd name="connsiteX85-13135" fmla="*/ 1577459 w 8037833"/>
              <a:gd name="connsiteY85-13136" fmla="*/ 3658824 h 3784177"/>
              <a:gd name="connsiteX86-13137" fmla="*/ 1527269 w 8037833"/>
              <a:gd name="connsiteY86-13138" fmla="*/ 3663088 h 3784177"/>
              <a:gd name="connsiteX87-13139" fmla="*/ 1390118 w 8037833"/>
              <a:gd name="connsiteY87-13140" fmla="*/ 3682789 h 3784177"/>
              <a:gd name="connsiteX88-13141" fmla="*/ 1252698 w 8037833"/>
              <a:gd name="connsiteY88-13142" fmla="*/ 3708662 h 3784177"/>
              <a:gd name="connsiteX89-13143" fmla="*/ 1171039 w 8037833"/>
              <a:gd name="connsiteY89-13144" fmla="*/ 3758642 h 3784177"/>
              <a:gd name="connsiteX90-13145" fmla="*/ 1058106 w 8037833"/>
              <a:gd name="connsiteY90-13146" fmla="*/ 3776166 h 3784177"/>
              <a:gd name="connsiteX91-13147" fmla="*/ 1039167 w 8037833"/>
              <a:gd name="connsiteY91-13148" fmla="*/ 3784177 h 3784177"/>
              <a:gd name="connsiteX92-13149" fmla="*/ 989223 w 8037833"/>
              <a:gd name="connsiteY92-13150" fmla="*/ 3770303 h 3784177"/>
              <a:gd name="connsiteX93-13151" fmla="*/ 907906 w 8037833"/>
              <a:gd name="connsiteY93-13152" fmla="*/ 3757678 h 3784177"/>
              <a:gd name="connsiteX94-13153" fmla="*/ 825226 w 8037833"/>
              <a:gd name="connsiteY94-13154" fmla="*/ 3726369 h 3784177"/>
              <a:gd name="connsiteX95-13155" fmla="*/ 722264 w 8037833"/>
              <a:gd name="connsiteY95-13156" fmla="*/ 3747612 h 3784177"/>
              <a:gd name="connsiteX96-13157" fmla="*/ 659460 w 8037833"/>
              <a:gd name="connsiteY96-13158" fmla="*/ 3740429 h 3784177"/>
              <a:gd name="connsiteX97-13159" fmla="*/ 556552 w 8037833"/>
              <a:gd name="connsiteY97-13160" fmla="*/ 3739124 h 3784177"/>
              <a:gd name="connsiteX98-13161" fmla="*/ 385384 w 8037833"/>
              <a:gd name="connsiteY98-13162" fmla="*/ 3726388 h 3784177"/>
              <a:gd name="connsiteX99-13163" fmla="*/ 339711 w 8037833"/>
              <a:gd name="connsiteY99-13164" fmla="*/ 3718242 h 3784177"/>
              <a:gd name="connsiteX100-13165" fmla="*/ 222239 w 8037833"/>
              <a:gd name="connsiteY100-13166" fmla="*/ 3672335 h 3784177"/>
              <a:gd name="connsiteX101-13167" fmla="*/ 163578 w 8037833"/>
              <a:gd name="connsiteY101-13168" fmla="*/ 3656292 h 3784177"/>
              <a:gd name="connsiteX102-13169" fmla="*/ 72220 w 8037833"/>
              <a:gd name="connsiteY102-13170" fmla="*/ 3645272 h 3784177"/>
              <a:gd name="connsiteX103-13171" fmla="*/ 44395 w 8037833"/>
              <a:gd name="connsiteY103-13172" fmla="*/ 3639455 h 3784177"/>
              <a:gd name="connsiteX104-13173" fmla="*/ 1962 w 8037833"/>
              <a:gd name="connsiteY104-13174" fmla="*/ 3635948 h 3784177"/>
              <a:gd name="connsiteX105-13175" fmla="*/ 0 w 8037833"/>
              <a:gd name="connsiteY105-13176" fmla="*/ 3635261 h 3784177"/>
              <a:gd name="connsiteX106-13177" fmla="*/ 0 w 8037833"/>
              <a:gd name="connsiteY106-13178" fmla="*/ 12763 h 3784177"/>
              <a:gd name="connsiteX0-13179" fmla="*/ 0 w 8037833"/>
              <a:gd name="connsiteY0-13180" fmla="*/ 12763 h 3784177"/>
              <a:gd name="connsiteX1-13181" fmla="*/ 8037833 w 8037833"/>
              <a:gd name="connsiteY1-13182" fmla="*/ 0 h 3784177"/>
              <a:gd name="connsiteX2-13183" fmla="*/ 8037833 w 8037833"/>
              <a:gd name="connsiteY2-13184" fmla="*/ 3123098 h 3784177"/>
              <a:gd name="connsiteX3-13185" fmla="*/ 8034343 w 8037833"/>
              <a:gd name="connsiteY3-13186" fmla="*/ 3122573 h 3784177"/>
              <a:gd name="connsiteX4-13187" fmla="*/ 7877229 w 8037833"/>
              <a:gd name="connsiteY4-13188" fmla="*/ 3143819 h 3784177"/>
              <a:gd name="connsiteX5-13189" fmla="*/ 7752740 w 8037833"/>
              <a:gd name="connsiteY5-13190" fmla="*/ 3181149 h 3784177"/>
              <a:gd name="connsiteX6-13191" fmla="*/ 7588760 w 8037833"/>
              <a:gd name="connsiteY6-13192" fmla="*/ 3183782 h 3784177"/>
              <a:gd name="connsiteX7-13193" fmla="*/ 7351256 w 8037833"/>
              <a:gd name="connsiteY7-13194" fmla="*/ 3276296 h 3784177"/>
              <a:gd name="connsiteX8-13195" fmla="*/ 7241630 w 8037833"/>
              <a:gd name="connsiteY8-13196" fmla="*/ 3258619 h 3784177"/>
              <a:gd name="connsiteX9-13197" fmla="*/ 7197338 w 8037833"/>
              <a:gd name="connsiteY9-13198" fmla="*/ 3224751 h 3784177"/>
              <a:gd name="connsiteX10-13199" fmla="*/ 7180777 w 8037833"/>
              <a:gd name="connsiteY10-13200" fmla="*/ 3222826 h 3784177"/>
              <a:gd name="connsiteX11-13201" fmla="*/ 7146896 w 8037833"/>
              <a:gd name="connsiteY11-13202" fmla="*/ 3256975 h 3784177"/>
              <a:gd name="connsiteX12-13203" fmla="*/ 7101771 w 8037833"/>
              <a:gd name="connsiteY12-13204" fmla="*/ 3257015 h 3784177"/>
              <a:gd name="connsiteX13-13205" fmla="*/ 7047844 w 8037833"/>
              <a:gd name="connsiteY13-13206" fmla="*/ 3303791 h 3784177"/>
              <a:gd name="connsiteX14-13207" fmla="*/ 6912506 w 8037833"/>
              <a:gd name="connsiteY14-13208" fmla="*/ 3361478 h 3784177"/>
              <a:gd name="connsiteX15-13209" fmla="*/ 6819463 w 8037833"/>
              <a:gd name="connsiteY15-13210" fmla="*/ 3368624 h 3784177"/>
              <a:gd name="connsiteX16-13211" fmla="*/ 6797198 w 8037833"/>
              <a:gd name="connsiteY16-13212" fmla="*/ 3378256 h 3784177"/>
              <a:gd name="connsiteX17-13213" fmla="*/ 6687784 w 8037833"/>
              <a:gd name="connsiteY17-13214" fmla="*/ 3376132 h 3784177"/>
              <a:gd name="connsiteX18-13215" fmla="*/ 6566539 w 8037833"/>
              <a:gd name="connsiteY18-13216" fmla="*/ 3382500 h 3784177"/>
              <a:gd name="connsiteX19-13217" fmla="*/ 6352283 w 8037833"/>
              <a:gd name="connsiteY19-13218" fmla="*/ 3374762 h 3784177"/>
              <a:gd name="connsiteX20-13219" fmla="*/ 6111718 w 8037833"/>
              <a:gd name="connsiteY20-13220" fmla="*/ 3357536 h 3784177"/>
              <a:gd name="connsiteX21-13221" fmla="*/ 6022263 w 8037833"/>
              <a:gd name="connsiteY21-13222" fmla="*/ 3359057 h 3784177"/>
              <a:gd name="connsiteX22-13223" fmla="*/ 5891274 w 8037833"/>
              <a:gd name="connsiteY22-13224" fmla="*/ 3397681 h 3784177"/>
              <a:gd name="connsiteX23-13225" fmla="*/ 5746050 w 8037833"/>
              <a:gd name="connsiteY23-13226" fmla="*/ 3426142 h 3784177"/>
              <a:gd name="connsiteX24-13227" fmla="*/ 5613670 w 8037833"/>
              <a:gd name="connsiteY24-13228" fmla="*/ 3428671 h 3784177"/>
              <a:gd name="connsiteX25-13229" fmla="*/ 5535334 w 8037833"/>
              <a:gd name="connsiteY25-13230" fmla="*/ 3437044 h 3784177"/>
              <a:gd name="connsiteX26-13231" fmla="*/ 5506940 w 8037833"/>
              <a:gd name="connsiteY26-13232" fmla="*/ 3450999 h 3784177"/>
              <a:gd name="connsiteX27-13233" fmla="*/ 5466372 w 8037833"/>
              <a:gd name="connsiteY27-13234" fmla="*/ 3463245 h 3784177"/>
              <a:gd name="connsiteX28-13235" fmla="*/ 5395833 w 8037833"/>
              <a:gd name="connsiteY28-13236" fmla="*/ 3493194 h 3784177"/>
              <a:gd name="connsiteX29-13237" fmla="*/ 5305325 w 8037833"/>
              <a:gd name="connsiteY29-13238" fmla="*/ 3505200 h 3784177"/>
              <a:gd name="connsiteX30-13239" fmla="*/ 5223043 w 8037833"/>
              <a:gd name="connsiteY30-13240" fmla="*/ 3491664 h 3784177"/>
              <a:gd name="connsiteX31-13241" fmla="*/ 5167992 w 8037833"/>
              <a:gd name="connsiteY31-13242" fmla="*/ 3486279 h 3784177"/>
              <a:gd name="connsiteX32-13243" fmla="*/ 4987020 w 8037833"/>
              <a:gd name="connsiteY32-13244" fmla="*/ 3461263 h 3784177"/>
              <a:gd name="connsiteX33-13245" fmla="*/ 4890003 w 8037833"/>
              <a:gd name="connsiteY33-13246" fmla="*/ 3469874 h 3784177"/>
              <a:gd name="connsiteX34-13247" fmla="*/ 4856654 w 8037833"/>
              <a:gd name="connsiteY34-13248" fmla="*/ 3481880 h 3784177"/>
              <a:gd name="connsiteX35-13249" fmla="*/ 4800711 w 8037833"/>
              <a:gd name="connsiteY35-13250" fmla="*/ 3501441 h 3784177"/>
              <a:gd name="connsiteX36-13251" fmla="*/ 4761569 w 8037833"/>
              <a:gd name="connsiteY36-13252" fmla="*/ 3538103 h 3784177"/>
              <a:gd name="connsiteX37-13253" fmla="*/ 4713734 w 8037833"/>
              <a:gd name="connsiteY37-13254" fmla="*/ 3545724 h 3784177"/>
              <a:gd name="connsiteX38-13255" fmla="*/ 4649120 w 8037833"/>
              <a:gd name="connsiteY38-13256" fmla="*/ 3536392 h 3784177"/>
              <a:gd name="connsiteX39-13257" fmla="*/ 4573578 w 8037833"/>
              <a:gd name="connsiteY39-13258" fmla="*/ 3565923 h 3784177"/>
              <a:gd name="connsiteX40-13259" fmla="*/ 4529117 w 8037833"/>
              <a:gd name="connsiteY40-13260" fmla="*/ 3575592 h 3784177"/>
              <a:gd name="connsiteX41-13261" fmla="*/ 4408641 w 8037833"/>
              <a:gd name="connsiteY41-13262" fmla="*/ 3610000 h 3784177"/>
              <a:gd name="connsiteX42-13263" fmla="*/ 4356402 w 8037833"/>
              <a:gd name="connsiteY42-13264" fmla="*/ 3642792 h 3784177"/>
              <a:gd name="connsiteX43-13265" fmla="*/ 4270245 w 8037833"/>
              <a:gd name="connsiteY43-13266" fmla="*/ 3665789 h 3784177"/>
              <a:gd name="connsiteX44-13267" fmla="*/ 4208725 w 8037833"/>
              <a:gd name="connsiteY44-13268" fmla="*/ 3678132 h 3784177"/>
              <a:gd name="connsiteX45-13269" fmla="*/ 4191289 w 8037833"/>
              <a:gd name="connsiteY45-13270" fmla="*/ 3702380 h 3784177"/>
              <a:gd name="connsiteX46-13271" fmla="*/ 4191039 w 8037833"/>
              <a:gd name="connsiteY46-13272" fmla="*/ 3702831 h 3784177"/>
              <a:gd name="connsiteX47-13273" fmla="*/ 4181340 w 8037833"/>
              <a:gd name="connsiteY47-13274" fmla="*/ 3701729 h 3784177"/>
              <a:gd name="connsiteX48-13275" fmla="*/ 4133816 w 8037833"/>
              <a:gd name="connsiteY48-13276" fmla="*/ 3690565 h 3784177"/>
              <a:gd name="connsiteX49-13277" fmla="*/ 4071732 w 8037833"/>
              <a:gd name="connsiteY49-13278" fmla="*/ 3732513 h 3784177"/>
              <a:gd name="connsiteX50-13279" fmla="*/ 4045924 w 8037833"/>
              <a:gd name="connsiteY50-13280" fmla="*/ 3739404 h 3784177"/>
              <a:gd name="connsiteX51-13281" fmla="*/ 4032171 w 8037833"/>
              <a:gd name="connsiteY51-13282" fmla="*/ 3745523 h 3784177"/>
              <a:gd name="connsiteX52-13283" fmla="*/ 4011556 w 8037833"/>
              <a:gd name="connsiteY52-13284" fmla="*/ 3729673 h 3784177"/>
              <a:gd name="connsiteX53-13285" fmla="*/ 3985774 w 8037833"/>
              <a:gd name="connsiteY53-13286" fmla="*/ 3736547 h 3784177"/>
              <a:gd name="connsiteX54-13287" fmla="*/ 3979769 w 8037833"/>
              <a:gd name="connsiteY54-13288" fmla="*/ 3738769 h 3784177"/>
              <a:gd name="connsiteX55-13289" fmla="*/ 3950014 w 8037833"/>
              <a:gd name="connsiteY55-13290" fmla="*/ 3726942 h 3784177"/>
              <a:gd name="connsiteX56-13291" fmla="*/ 3934671 w 8037833"/>
              <a:gd name="connsiteY56-13292" fmla="*/ 3723339 h 3784177"/>
              <a:gd name="connsiteX57-13293" fmla="*/ 3930274 w 8037833"/>
              <a:gd name="connsiteY57-13294" fmla="*/ 3717148 h 3784177"/>
              <a:gd name="connsiteX58-13295" fmla="*/ 3907660 w 8037833"/>
              <a:gd name="connsiteY58-13296" fmla="*/ 3714456 h 3784177"/>
              <a:gd name="connsiteX59-13297" fmla="*/ 3905087 w 8037833"/>
              <a:gd name="connsiteY59-13298" fmla="*/ 3716098 h 3784177"/>
              <a:gd name="connsiteX60-13299" fmla="*/ 3886347 w 8037833"/>
              <a:gd name="connsiteY60-13300" fmla="*/ 3706620 h 3784177"/>
              <a:gd name="connsiteX61-13301" fmla="*/ 3870533 w 8037833"/>
              <a:gd name="connsiteY61-13302" fmla="*/ 3689905 h 3784177"/>
              <a:gd name="connsiteX62-13303" fmla="*/ 3678563 w 8037833"/>
              <a:gd name="connsiteY62-13304" fmla="*/ 3694486 h 3784177"/>
              <a:gd name="connsiteX63-13305" fmla="*/ 3524121 w 8037833"/>
              <a:gd name="connsiteY63-13306" fmla="*/ 3642736 h 3784177"/>
              <a:gd name="connsiteX64-13307" fmla="*/ 3373519 w 8037833"/>
              <a:gd name="connsiteY64-13308" fmla="*/ 3665785 h 3784177"/>
              <a:gd name="connsiteX65-13309" fmla="*/ 3114267 w 8037833"/>
              <a:gd name="connsiteY65-13310" fmla="*/ 3638983 h 3784177"/>
              <a:gd name="connsiteX66-13311" fmla="*/ 2989722 w 8037833"/>
              <a:gd name="connsiteY66-13312" fmla="*/ 3623230 h 3784177"/>
              <a:gd name="connsiteX67-13313" fmla="*/ 2965734 w 8037833"/>
              <a:gd name="connsiteY67-13314" fmla="*/ 3635676 h 3784177"/>
              <a:gd name="connsiteX68-13315" fmla="*/ 2961603 w 8037833"/>
              <a:gd name="connsiteY68-13316" fmla="*/ 3638221 h 3784177"/>
              <a:gd name="connsiteX69-13317" fmla="*/ 2944959 w 8037833"/>
              <a:gd name="connsiteY69-13318" fmla="*/ 3639723 h 3784177"/>
              <a:gd name="connsiteX70-13319" fmla="*/ 2940402 w 8037833"/>
              <a:gd name="connsiteY70-13320" fmla="*/ 3651000 h 3784177"/>
              <a:gd name="connsiteX71-13321" fmla="*/ 2884777 w 8037833"/>
              <a:gd name="connsiteY71-13322" fmla="*/ 3660775 h 3784177"/>
              <a:gd name="connsiteX72-13323" fmla="*/ 2739034 w 8037833"/>
              <a:gd name="connsiteY72-13324" fmla="*/ 3647396 h 3784177"/>
              <a:gd name="connsiteX73-13325" fmla="*/ 2651827 w 8037833"/>
              <a:gd name="connsiteY73-13326" fmla="*/ 3646306 h 3784177"/>
              <a:gd name="connsiteX74-13327" fmla="*/ 2618680 w 8037833"/>
              <a:gd name="connsiteY74-13328" fmla="*/ 3656755 h 3784177"/>
              <a:gd name="connsiteX75-13329" fmla="*/ 2572404 w 8037833"/>
              <a:gd name="connsiteY75-13330" fmla="*/ 3664043 h 3784177"/>
              <a:gd name="connsiteX76-13331" fmla="*/ 2423704 w 8037833"/>
              <a:gd name="connsiteY76-13332" fmla="*/ 3658079 h 3784177"/>
              <a:gd name="connsiteX77-13333" fmla="*/ 2301172 w 8037833"/>
              <a:gd name="connsiteY77-13334" fmla="*/ 3663053 h 3784177"/>
              <a:gd name="connsiteX78-13335" fmla="*/ 2258745 w 8037833"/>
              <a:gd name="connsiteY78-13336" fmla="*/ 3673229 h 3784177"/>
              <a:gd name="connsiteX79-13337" fmla="*/ 2082844 w 8037833"/>
              <a:gd name="connsiteY79-13338" fmla="*/ 3645349 h 3784177"/>
              <a:gd name="connsiteX80-13339" fmla="*/ 1938480 w 8037833"/>
              <a:gd name="connsiteY80-13340" fmla="*/ 3601439 h 3784177"/>
              <a:gd name="connsiteX81-13341" fmla="*/ 1900166 w 8037833"/>
              <a:gd name="connsiteY81-13342" fmla="*/ 3609358 h 3784177"/>
              <a:gd name="connsiteX82-13343" fmla="*/ 1787830 w 8037833"/>
              <a:gd name="connsiteY82-13344" fmla="*/ 3633173 h 3784177"/>
              <a:gd name="connsiteX83-13345" fmla="*/ 1734224 w 8037833"/>
              <a:gd name="connsiteY83-13346" fmla="*/ 3655593 h 3784177"/>
              <a:gd name="connsiteX84-13347" fmla="*/ 1664576 w 8037833"/>
              <a:gd name="connsiteY84-13348" fmla="*/ 3638572 h 3784177"/>
              <a:gd name="connsiteX85-13349" fmla="*/ 1577459 w 8037833"/>
              <a:gd name="connsiteY85-13350" fmla="*/ 3658824 h 3784177"/>
              <a:gd name="connsiteX86-13351" fmla="*/ 1527269 w 8037833"/>
              <a:gd name="connsiteY86-13352" fmla="*/ 3663088 h 3784177"/>
              <a:gd name="connsiteX87-13353" fmla="*/ 1390118 w 8037833"/>
              <a:gd name="connsiteY87-13354" fmla="*/ 3682789 h 3784177"/>
              <a:gd name="connsiteX88-13355" fmla="*/ 1252698 w 8037833"/>
              <a:gd name="connsiteY88-13356" fmla="*/ 3708662 h 3784177"/>
              <a:gd name="connsiteX89-13357" fmla="*/ 1171039 w 8037833"/>
              <a:gd name="connsiteY89-13358" fmla="*/ 3758642 h 3784177"/>
              <a:gd name="connsiteX90-13359" fmla="*/ 1058106 w 8037833"/>
              <a:gd name="connsiteY90-13360" fmla="*/ 3776166 h 3784177"/>
              <a:gd name="connsiteX91-13361" fmla="*/ 1039167 w 8037833"/>
              <a:gd name="connsiteY91-13362" fmla="*/ 3784177 h 3784177"/>
              <a:gd name="connsiteX92-13363" fmla="*/ 989223 w 8037833"/>
              <a:gd name="connsiteY92-13364" fmla="*/ 3770303 h 3784177"/>
              <a:gd name="connsiteX93-13365" fmla="*/ 907906 w 8037833"/>
              <a:gd name="connsiteY93-13366" fmla="*/ 3757678 h 3784177"/>
              <a:gd name="connsiteX94-13367" fmla="*/ 825226 w 8037833"/>
              <a:gd name="connsiteY94-13368" fmla="*/ 3726369 h 3784177"/>
              <a:gd name="connsiteX95-13369" fmla="*/ 722264 w 8037833"/>
              <a:gd name="connsiteY95-13370" fmla="*/ 3747612 h 3784177"/>
              <a:gd name="connsiteX96-13371" fmla="*/ 659460 w 8037833"/>
              <a:gd name="connsiteY96-13372" fmla="*/ 3740429 h 3784177"/>
              <a:gd name="connsiteX97-13373" fmla="*/ 556552 w 8037833"/>
              <a:gd name="connsiteY97-13374" fmla="*/ 3739124 h 3784177"/>
              <a:gd name="connsiteX98-13375" fmla="*/ 385384 w 8037833"/>
              <a:gd name="connsiteY98-13376" fmla="*/ 3726388 h 3784177"/>
              <a:gd name="connsiteX99-13377" fmla="*/ 339711 w 8037833"/>
              <a:gd name="connsiteY99-13378" fmla="*/ 3718242 h 3784177"/>
              <a:gd name="connsiteX100-13379" fmla="*/ 222239 w 8037833"/>
              <a:gd name="connsiteY100-13380" fmla="*/ 3672335 h 3784177"/>
              <a:gd name="connsiteX101-13381" fmla="*/ 163578 w 8037833"/>
              <a:gd name="connsiteY101-13382" fmla="*/ 3656292 h 3784177"/>
              <a:gd name="connsiteX102-13383" fmla="*/ 72220 w 8037833"/>
              <a:gd name="connsiteY102-13384" fmla="*/ 3645272 h 3784177"/>
              <a:gd name="connsiteX103-13385" fmla="*/ 44395 w 8037833"/>
              <a:gd name="connsiteY103-13386" fmla="*/ 3639455 h 3784177"/>
              <a:gd name="connsiteX104-13387" fmla="*/ 1962 w 8037833"/>
              <a:gd name="connsiteY104-13388" fmla="*/ 3635948 h 3784177"/>
              <a:gd name="connsiteX105-13389" fmla="*/ 0 w 8037833"/>
              <a:gd name="connsiteY105-13390" fmla="*/ 3635261 h 3784177"/>
              <a:gd name="connsiteX106-13391" fmla="*/ 0 w 8037833"/>
              <a:gd name="connsiteY106-13392" fmla="*/ 12763 h 3784177"/>
              <a:gd name="connsiteX0-13393" fmla="*/ 0 w 8037833"/>
              <a:gd name="connsiteY0-13394" fmla="*/ 12763 h 3784177"/>
              <a:gd name="connsiteX1-13395" fmla="*/ 8037833 w 8037833"/>
              <a:gd name="connsiteY1-13396" fmla="*/ 0 h 3784177"/>
              <a:gd name="connsiteX2-13397" fmla="*/ 8037833 w 8037833"/>
              <a:gd name="connsiteY2-13398" fmla="*/ 3123098 h 3784177"/>
              <a:gd name="connsiteX3-13399" fmla="*/ 8034343 w 8037833"/>
              <a:gd name="connsiteY3-13400" fmla="*/ 3122573 h 3784177"/>
              <a:gd name="connsiteX4-13401" fmla="*/ 7877229 w 8037833"/>
              <a:gd name="connsiteY4-13402" fmla="*/ 3143819 h 3784177"/>
              <a:gd name="connsiteX5-13403" fmla="*/ 7752740 w 8037833"/>
              <a:gd name="connsiteY5-13404" fmla="*/ 3181149 h 3784177"/>
              <a:gd name="connsiteX6-13405" fmla="*/ 7588760 w 8037833"/>
              <a:gd name="connsiteY6-13406" fmla="*/ 3183782 h 3784177"/>
              <a:gd name="connsiteX7-13407" fmla="*/ 7351256 w 8037833"/>
              <a:gd name="connsiteY7-13408" fmla="*/ 3276296 h 3784177"/>
              <a:gd name="connsiteX8-13409" fmla="*/ 7241630 w 8037833"/>
              <a:gd name="connsiteY8-13410" fmla="*/ 3258619 h 3784177"/>
              <a:gd name="connsiteX9-13411" fmla="*/ 7197338 w 8037833"/>
              <a:gd name="connsiteY9-13412" fmla="*/ 3224751 h 3784177"/>
              <a:gd name="connsiteX10-13413" fmla="*/ 7180777 w 8037833"/>
              <a:gd name="connsiteY10-13414" fmla="*/ 3222826 h 3784177"/>
              <a:gd name="connsiteX11-13415" fmla="*/ 7146896 w 8037833"/>
              <a:gd name="connsiteY11-13416" fmla="*/ 3256975 h 3784177"/>
              <a:gd name="connsiteX12-13417" fmla="*/ 7101771 w 8037833"/>
              <a:gd name="connsiteY12-13418" fmla="*/ 3257015 h 3784177"/>
              <a:gd name="connsiteX13-13419" fmla="*/ 7047844 w 8037833"/>
              <a:gd name="connsiteY13-13420" fmla="*/ 3303791 h 3784177"/>
              <a:gd name="connsiteX14-13421" fmla="*/ 6912506 w 8037833"/>
              <a:gd name="connsiteY14-13422" fmla="*/ 3361478 h 3784177"/>
              <a:gd name="connsiteX15-13423" fmla="*/ 6819463 w 8037833"/>
              <a:gd name="connsiteY15-13424" fmla="*/ 3368624 h 3784177"/>
              <a:gd name="connsiteX16-13425" fmla="*/ 6797198 w 8037833"/>
              <a:gd name="connsiteY16-13426" fmla="*/ 3378256 h 3784177"/>
              <a:gd name="connsiteX17-13427" fmla="*/ 6687784 w 8037833"/>
              <a:gd name="connsiteY17-13428" fmla="*/ 3376132 h 3784177"/>
              <a:gd name="connsiteX18-13429" fmla="*/ 6566539 w 8037833"/>
              <a:gd name="connsiteY18-13430" fmla="*/ 3382500 h 3784177"/>
              <a:gd name="connsiteX19-13431" fmla="*/ 6352283 w 8037833"/>
              <a:gd name="connsiteY19-13432" fmla="*/ 3374762 h 3784177"/>
              <a:gd name="connsiteX20-13433" fmla="*/ 6111718 w 8037833"/>
              <a:gd name="connsiteY20-13434" fmla="*/ 3357536 h 3784177"/>
              <a:gd name="connsiteX21-13435" fmla="*/ 6022263 w 8037833"/>
              <a:gd name="connsiteY21-13436" fmla="*/ 3359057 h 3784177"/>
              <a:gd name="connsiteX22-13437" fmla="*/ 5891274 w 8037833"/>
              <a:gd name="connsiteY22-13438" fmla="*/ 3397681 h 3784177"/>
              <a:gd name="connsiteX23-13439" fmla="*/ 5746050 w 8037833"/>
              <a:gd name="connsiteY23-13440" fmla="*/ 3426142 h 3784177"/>
              <a:gd name="connsiteX24-13441" fmla="*/ 5613670 w 8037833"/>
              <a:gd name="connsiteY24-13442" fmla="*/ 3428671 h 3784177"/>
              <a:gd name="connsiteX25-13443" fmla="*/ 5535334 w 8037833"/>
              <a:gd name="connsiteY25-13444" fmla="*/ 3437044 h 3784177"/>
              <a:gd name="connsiteX26-13445" fmla="*/ 5506940 w 8037833"/>
              <a:gd name="connsiteY26-13446" fmla="*/ 3450999 h 3784177"/>
              <a:gd name="connsiteX27-13447" fmla="*/ 5466372 w 8037833"/>
              <a:gd name="connsiteY27-13448" fmla="*/ 3463245 h 3784177"/>
              <a:gd name="connsiteX28-13449" fmla="*/ 5395833 w 8037833"/>
              <a:gd name="connsiteY28-13450" fmla="*/ 3493194 h 3784177"/>
              <a:gd name="connsiteX29-13451" fmla="*/ 5305325 w 8037833"/>
              <a:gd name="connsiteY29-13452" fmla="*/ 3505200 h 3784177"/>
              <a:gd name="connsiteX30-13453" fmla="*/ 5223043 w 8037833"/>
              <a:gd name="connsiteY30-13454" fmla="*/ 3491664 h 3784177"/>
              <a:gd name="connsiteX31-13455" fmla="*/ 5167992 w 8037833"/>
              <a:gd name="connsiteY31-13456" fmla="*/ 3486279 h 3784177"/>
              <a:gd name="connsiteX32-13457" fmla="*/ 4987020 w 8037833"/>
              <a:gd name="connsiteY32-13458" fmla="*/ 3461263 h 3784177"/>
              <a:gd name="connsiteX33-13459" fmla="*/ 4890003 w 8037833"/>
              <a:gd name="connsiteY33-13460" fmla="*/ 3469874 h 3784177"/>
              <a:gd name="connsiteX34-13461" fmla="*/ 4856654 w 8037833"/>
              <a:gd name="connsiteY34-13462" fmla="*/ 3481880 h 3784177"/>
              <a:gd name="connsiteX35-13463" fmla="*/ 4800711 w 8037833"/>
              <a:gd name="connsiteY35-13464" fmla="*/ 3501441 h 3784177"/>
              <a:gd name="connsiteX36-13465" fmla="*/ 4761569 w 8037833"/>
              <a:gd name="connsiteY36-13466" fmla="*/ 3538103 h 3784177"/>
              <a:gd name="connsiteX37-13467" fmla="*/ 4713734 w 8037833"/>
              <a:gd name="connsiteY37-13468" fmla="*/ 3545724 h 3784177"/>
              <a:gd name="connsiteX38-13469" fmla="*/ 4649120 w 8037833"/>
              <a:gd name="connsiteY38-13470" fmla="*/ 3536392 h 3784177"/>
              <a:gd name="connsiteX39-13471" fmla="*/ 4573578 w 8037833"/>
              <a:gd name="connsiteY39-13472" fmla="*/ 3565923 h 3784177"/>
              <a:gd name="connsiteX40-13473" fmla="*/ 4529117 w 8037833"/>
              <a:gd name="connsiteY40-13474" fmla="*/ 3575592 h 3784177"/>
              <a:gd name="connsiteX41-13475" fmla="*/ 4408641 w 8037833"/>
              <a:gd name="connsiteY41-13476" fmla="*/ 3610000 h 3784177"/>
              <a:gd name="connsiteX42-13477" fmla="*/ 4356402 w 8037833"/>
              <a:gd name="connsiteY42-13478" fmla="*/ 3642792 h 3784177"/>
              <a:gd name="connsiteX43-13479" fmla="*/ 4270245 w 8037833"/>
              <a:gd name="connsiteY43-13480" fmla="*/ 3665789 h 3784177"/>
              <a:gd name="connsiteX44-13481" fmla="*/ 4208725 w 8037833"/>
              <a:gd name="connsiteY44-13482" fmla="*/ 3678132 h 3784177"/>
              <a:gd name="connsiteX45-13483" fmla="*/ 4191289 w 8037833"/>
              <a:gd name="connsiteY45-13484" fmla="*/ 3702380 h 3784177"/>
              <a:gd name="connsiteX46-13485" fmla="*/ 4191039 w 8037833"/>
              <a:gd name="connsiteY46-13486" fmla="*/ 3702831 h 3784177"/>
              <a:gd name="connsiteX47-13487" fmla="*/ 4181340 w 8037833"/>
              <a:gd name="connsiteY47-13488" fmla="*/ 3701729 h 3784177"/>
              <a:gd name="connsiteX48-13489" fmla="*/ 4133816 w 8037833"/>
              <a:gd name="connsiteY48-13490" fmla="*/ 3690565 h 3784177"/>
              <a:gd name="connsiteX49-13491" fmla="*/ 4071732 w 8037833"/>
              <a:gd name="connsiteY49-13492" fmla="*/ 3732513 h 3784177"/>
              <a:gd name="connsiteX50-13493" fmla="*/ 4045924 w 8037833"/>
              <a:gd name="connsiteY50-13494" fmla="*/ 3739404 h 3784177"/>
              <a:gd name="connsiteX51-13495" fmla="*/ 4032171 w 8037833"/>
              <a:gd name="connsiteY51-13496" fmla="*/ 3745523 h 3784177"/>
              <a:gd name="connsiteX52-13497" fmla="*/ 4011556 w 8037833"/>
              <a:gd name="connsiteY52-13498" fmla="*/ 3729673 h 3784177"/>
              <a:gd name="connsiteX53-13499" fmla="*/ 3985774 w 8037833"/>
              <a:gd name="connsiteY53-13500" fmla="*/ 3736547 h 3784177"/>
              <a:gd name="connsiteX54-13501" fmla="*/ 3979769 w 8037833"/>
              <a:gd name="connsiteY54-13502" fmla="*/ 3738769 h 3784177"/>
              <a:gd name="connsiteX55-13503" fmla="*/ 3950014 w 8037833"/>
              <a:gd name="connsiteY55-13504" fmla="*/ 3726942 h 3784177"/>
              <a:gd name="connsiteX56-13505" fmla="*/ 3934671 w 8037833"/>
              <a:gd name="connsiteY56-13506" fmla="*/ 3723339 h 3784177"/>
              <a:gd name="connsiteX57-13507" fmla="*/ 3930274 w 8037833"/>
              <a:gd name="connsiteY57-13508" fmla="*/ 3717148 h 3784177"/>
              <a:gd name="connsiteX58-13509" fmla="*/ 3907660 w 8037833"/>
              <a:gd name="connsiteY58-13510" fmla="*/ 3714456 h 3784177"/>
              <a:gd name="connsiteX59-13511" fmla="*/ 3905087 w 8037833"/>
              <a:gd name="connsiteY59-13512" fmla="*/ 3716098 h 3784177"/>
              <a:gd name="connsiteX60-13513" fmla="*/ 3886347 w 8037833"/>
              <a:gd name="connsiteY60-13514" fmla="*/ 3706620 h 3784177"/>
              <a:gd name="connsiteX61-13515" fmla="*/ 3870533 w 8037833"/>
              <a:gd name="connsiteY61-13516" fmla="*/ 3689905 h 3784177"/>
              <a:gd name="connsiteX62-13517" fmla="*/ 3678563 w 8037833"/>
              <a:gd name="connsiteY62-13518" fmla="*/ 3694486 h 3784177"/>
              <a:gd name="connsiteX63-13519" fmla="*/ 3524121 w 8037833"/>
              <a:gd name="connsiteY63-13520" fmla="*/ 3642736 h 3784177"/>
              <a:gd name="connsiteX64-13521" fmla="*/ 3373519 w 8037833"/>
              <a:gd name="connsiteY64-13522" fmla="*/ 3665785 h 3784177"/>
              <a:gd name="connsiteX65-13523" fmla="*/ 3114267 w 8037833"/>
              <a:gd name="connsiteY65-13524" fmla="*/ 3638983 h 3784177"/>
              <a:gd name="connsiteX66-13525" fmla="*/ 2989722 w 8037833"/>
              <a:gd name="connsiteY66-13526" fmla="*/ 3623230 h 3784177"/>
              <a:gd name="connsiteX67-13527" fmla="*/ 2965734 w 8037833"/>
              <a:gd name="connsiteY67-13528" fmla="*/ 3635676 h 3784177"/>
              <a:gd name="connsiteX68-13529" fmla="*/ 2961603 w 8037833"/>
              <a:gd name="connsiteY68-13530" fmla="*/ 3638221 h 3784177"/>
              <a:gd name="connsiteX69-13531" fmla="*/ 2944959 w 8037833"/>
              <a:gd name="connsiteY69-13532" fmla="*/ 3639723 h 3784177"/>
              <a:gd name="connsiteX70-13533" fmla="*/ 2940402 w 8037833"/>
              <a:gd name="connsiteY70-13534" fmla="*/ 3651000 h 3784177"/>
              <a:gd name="connsiteX71-13535" fmla="*/ 2884777 w 8037833"/>
              <a:gd name="connsiteY71-13536" fmla="*/ 3660775 h 3784177"/>
              <a:gd name="connsiteX72-13537" fmla="*/ 2739034 w 8037833"/>
              <a:gd name="connsiteY72-13538" fmla="*/ 3647396 h 3784177"/>
              <a:gd name="connsiteX73-13539" fmla="*/ 2651827 w 8037833"/>
              <a:gd name="connsiteY73-13540" fmla="*/ 3646306 h 3784177"/>
              <a:gd name="connsiteX74-13541" fmla="*/ 2618680 w 8037833"/>
              <a:gd name="connsiteY74-13542" fmla="*/ 3656755 h 3784177"/>
              <a:gd name="connsiteX75-13543" fmla="*/ 2572404 w 8037833"/>
              <a:gd name="connsiteY75-13544" fmla="*/ 3664043 h 3784177"/>
              <a:gd name="connsiteX76-13545" fmla="*/ 2423704 w 8037833"/>
              <a:gd name="connsiteY76-13546" fmla="*/ 3658079 h 3784177"/>
              <a:gd name="connsiteX77-13547" fmla="*/ 2301172 w 8037833"/>
              <a:gd name="connsiteY77-13548" fmla="*/ 3663053 h 3784177"/>
              <a:gd name="connsiteX78-13549" fmla="*/ 2258745 w 8037833"/>
              <a:gd name="connsiteY78-13550" fmla="*/ 3673229 h 3784177"/>
              <a:gd name="connsiteX79-13551" fmla="*/ 2082844 w 8037833"/>
              <a:gd name="connsiteY79-13552" fmla="*/ 3645349 h 3784177"/>
              <a:gd name="connsiteX80-13553" fmla="*/ 1938480 w 8037833"/>
              <a:gd name="connsiteY80-13554" fmla="*/ 3601439 h 3784177"/>
              <a:gd name="connsiteX81-13555" fmla="*/ 1900166 w 8037833"/>
              <a:gd name="connsiteY81-13556" fmla="*/ 3609358 h 3784177"/>
              <a:gd name="connsiteX82-13557" fmla="*/ 1787830 w 8037833"/>
              <a:gd name="connsiteY82-13558" fmla="*/ 3633173 h 3784177"/>
              <a:gd name="connsiteX83-13559" fmla="*/ 1734224 w 8037833"/>
              <a:gd name="connsiteY83-13560" fmla="*/ 3655593 h 3784177"/>
              <a:gd name="connsiteX84-13561" fmla="*/ 1664576 w 8037833"/>
              <a:gd name="connsiteY84-13562" fmla="*/ 3638572 h 3784177"/>
              <a:gd name="connsiteX85-13563" fmla="*/ 1577459 w 8037833"/>
              <a:gd name="connsiteY85-13564" fmla="*/ 3658824 h 3784177"/>
              <a:gd name="connsiteX86-13565" fmla="*/ 1527269 w 8037833"/>
              <a:gd name="connsiteY86-13566" fmla="*/ 3663088 h 3784177"/>
              <a:gd name="connsiteX87-13567" fmla="*/ 1390118 w 8037833"/>
              <a:gd name="connsiteY87-13568" fmla="*/ 3682789 h 3784177"/>
              <a:gd name="connsiteX88-13569" fmla="*/ 1252698 w 8037833"/>
              <a:gd name="connsiteY88-13570" fmla="*/ 3708662 h 3784177"/>
              <a:gd name="connsiteX89-13571" fmla="*/ 1206642 w 8037833"/>
              <a:gd name="connsiteY89-13572" fmla="*/ 3736384 h 3784177"/>
              <a:gd name="connsiteX90-13573" fmla="*/ 1058106 w 8037833"/>
              <a:gd name="connsiteY90-13574" fmla="*/ 3776166 h 3784177"/>
              <a:gd name="connsiteX91-13575" fmla="*/ 1039167 w 8037833"/>
              <a:gd name="connsiteY91-13576" fmla="*/ 3784177 h 3784177"/>
              <a:gd name="connsiteX92-13577" fmla="*/ 989223 w 8037833"/>
              <a:gd name="connsiteY92-13578" fmla="*/ 3770303 h 3784177"/>
              <a:gd name="connsiteX93-13579" fmla="*/ 907906 w 8037833"/>
              <a:gd name="connsiteY93-13580" fmla="*/ 3757678 h 3784177"/>
              <a:gd name="connsiteX94-13581" fmla="*/ 825226 w 8037833"/>
              <a:gd name="connsiteY94-13582" fmla="*/ 3726369 h 3784177"/>
              <a:gd name="connsiteX95-13583" fmla="*/ 722264 w 8037833"/>
              <a:gd name="connsiteY95-13584" fmla="*/ 3747612 h 3784177"/>
              <a:gd name="connsiteX96-13585" fmla="*/ 659460 w 8037833"/>
              <a:gd name="connsiteY96-13586" fmla="*/ 3740429 h 3784177"/>
              <a:gd name="connsiteX97-13587" fmla="*/ 556552 w 8037833"/>
              <a:gd name="connsiteY97-13588" fmla="*/ 3739124 h 3784177"/>
              <a:gd name="connsiteX98-13589" fmla="*/ 385384 w 8037833"/>
              <a:gd name="connsiteY98-13590" fmla="*/ 3726388 h 3784177"/>
              <a:gd name="connsiteX99-13591" fmla="*/ 339711 w 8037833"/>
              <a:gd name="connsiteY99-13592" fmla="*/ 3718242 h 3784177"/>
              <a:gd name="connsiteX100-13593" fmla="*/ 222239 w 8037833"/>
              <a:gd name="connsiteY100-13594" fmla="*/ 3672335 h 3784177"/>
              <a:gd name="connsiteX101-13595" fmla="*/ 163578 w 8037833"/>
              <a:gd name="connsiteY101-13596" fmla="*/ 3656292 h 3784177"/>
              <a:gd name="connsiteX102-13597" fmla="*/ 72220 w 8037833"/>
              <a:gd name="connsiteY102-13598" fmla="*/ 3645272 h 3784177"/>
              <a:gd name="connsiteX103-13599" fmla="*/ 44395 w 8037833"/>
              <a:gd name="connsiteY103-13600" fmla="*/ 3639455 h 3784177"/>
              <a:gd name="connsiteX104-13601" fmla="*/ 1962 w 8037833"/>
              <a:gd name="connsiteY104-13602" fmla="*/ 3635948 h 3784177"/>
              <a:gd name="connsiteX105-13603" fmla="*/ 0 w 8037833"/>
              <a:gd name="connsiteY105-13604" fmla="*/ 3635261 h 3784177"/>
              <a:gd name="connsiteX106-13605" fmla="*/ 0 w 8037833"/>
              <a:gd name="connsiteY106-13606" fmla="*/ 12763 h 3784177"/>
              <a:gd name="connsiteX0-13607" fmla="*/ 0 w 8037833"/>
              <a:gd name="connsiteY0-13608" fmla="*/ 12763 h 3784177"/>
              <a:gd name="connsiteX1-13609" fmla="*/ 8037833 w 8037833"/>
              <a:gd name="connsiteY1-13610" fmla="*/ 0 h 3784177"/>
              <a:gd name="connsiteX2-13611" fmla="*/ 8037833 w 8037833"/>
              <a:gd name="connsiteY2-13612" fmla="*/ 3123098 h 3784177"/>
              <a:gd name="connsiteX3-13613" fmla="*/ 8034343 w 8037833"/>
              <a:gd name="connsiteY3-13614" fmla="*/ 3122573 h 3784177"/>
              <a:gd name="connsiteX4-13615" fmla="*/ 7877229 w 8037833"/>
              <a:gd name="connsiteY4-13616" fmla="*/ 3143819 h 3784177"/>
              <a:gd name="connsiteX5-13617" fmla="*/ 7752740 w 8037833"/>
              <a:gd name="connsiteY5-13618" fmla="*/ 3181149 h 3784177"/>
              <a:gd name="connsiteX6-13619" fmla="*/ 7588760 w 8037833"/>
              <a:gd name="connsiteY6-13620" fmla="*/ 3183782 h 3784177"/>
              <a:gd name="connsiteX7-13621" fmla="*/ 7351256 w 8037833"/>
              <a:gd name="connsiteY7-13622" fmla="*/ 3276296 h 3784177"/>
              <a:gd name="connsiteX8-13623" fmla="*/ 7241630 w 8037833"/>
              <a:gd name="connsiteY8-13624" fmla="*/ 3258619 h 3784177"/>
              <a:gd name="connsiteX9-13625" fmla="*/ 7197338 w 8037833"/>
              <a:gd name="connsiteY9-13626" fmla="*/ 3224751 h 3784177"/>
              <a:gd name="connsiteX10-13627" fmla="*/ 7180777 w 8037833"/>
              <a:gd name="connsiteY10-13628" fmla="*/ 3222826 h 3784177"/>
              <a:gd name="connsiteX11-13629" fmla="*/ 7146896 w 8037833"/>
              <a:gd name="connsiteY11-13630" fmla="*/ 3256975 h 3784177"/>
              <a:gd name="connsiteX12-13631" fmla="*/ 7101771 w 8037833"/>
              <a:gd name="connsiteY12-13632" fmla="*/ 3257015 h 3784177"/>
              <a:gd name="connsiteX13-13633" fmla="*/ 7047844 w 8037833"/>
              <a:gd name="connsiteY13-13634" fmla="*/ 3303791 h 3784177"/>
              <a:gd name="connsiteX14-13635" fmla="*/ 6912506 w 8037833"/>
              <a:gd name="connsiteY14-13636" fmla="*/ 3361478 h 3784177"/>
              <a:gd name="connsiteX15-13637" fmla="*/ 6819463 w 8037833"/>
              <a:gd name="connsiteY15-13638" fmla="*/ 3368624 h 3784177"/>
              <a:gd name="connsiteX16-13639" fmla="*/ 6797198 w 8037833"/>
              <a:gd name="connsiteY16-13640" fmla="*/ 3378256 h 3784177"/>
              <a:gd name="connsiteX17-13641" fmla="*/ 6687784 w 8037833"/>
              <a:gd name="connsiteY17-13642" fmla="*/ 3376132 h 3784177"/>
              <a:gd name="connsiteX18-13643" fmla="*/ 6566539 w 8037833"/>
              <a:gd name="connsiteY18-13644" fmla="*/ 3382500 h 3784177"/>
              <a:gd name="connsiteX19-13645" fmla="*/ 6352283 w 8037833"/>
              <a:gd name="connsiteY19-13646" fmla="*/ 3374762 h 3784177"/>
              <a:gd name="connsiteX20-13647" fmla="*/ 6111718 w 8037833"/>
              <a:gd name="connsiteY20-13648" fmla="*/ 3357536 h 3784177"/>
              <a:gd name="connsiteX21-13649" fmla="*/ 6022263 w 8037833"/>
              <a:gd name="connsiteY21-13650" fmla="*/ 3359057 h 3784177"/>
              <a:gd name="connsiteX22-13651" fmla="*/ 5891274 w 8037833"/>
              <a:gd name="connsiteY22-13652" fmla="*/ 3397681 h 3784177"/>
              <a:gd name="connsiteX23-13653" fmla="*/ 5746050 w 8037833"/>
              <a:gd name="connsiteY23-13654" fmla="*/ 3426142 h 3784177"/>
              <a:gd name="connsiteX24-13655" fmla="*/ 5613670 w 8037833"/>
              <a:gd name="connsiteY24-13656" fmla="*/ 3428671 h 3784177"/>
              <a:gd name="connsiteX25-13657" fmla="*/ 5535334 w 8037833"/>
              <a:gd name="connsiteY25-13658" fmla="*/ 3437044 h 3784177"/>
              <a:gd name="connsiteX26-13659" fmla="*/ 5506940 w 8037833"/>
              <a:gd name="connsiteY26-13660" fmla="*/ 3450999 h 3784177"/>
              <a:gd name="connsiteX27-13661" fmla="*/ 5466372 w 8037833"/>
              <a:gd name="connsiteY27-13662" fmla="*/ 3463245 h 3784177"/>
              <a:gd name="connsiteX28-13663" fmla="*/ 5395833 w 8037833"/>
              <a:gd name="connsiteY28-13664" fmla="*/ 3493194 h 3784177"/>
              <a:gd name="connsiteX29-13665" fmla="*/ 5305325 w 8037833"/>
              <a:gd name="connsiteY29-13666" fmla="*/ 3505200 h 3784177"/>
              <a:gd name="connsiteX30-13667" fmla="*/ 5223043 w 8037833"/>
              <a:gd name="connsiteY30-13668" fmla="*/ 3491664 h 3784177"/>
              <a:gd name="connsiteX31-13669" fmla="*/ 5167992 w 8037833"/>
              <a:gd name="connsiteY31-13670" fmla="*/ 3486279 h 3784177"/>
              <a:gd name="connsiteX32-13671" fmla="*/ 4987020 w 8037833"/>
              <a:gd name="connsiteY32-13672" fmla="*/ 3461263 h 3784177"/>
              <a:gd name="connsiteX33-13673" fmla="*/ 4890003 w 8037833"/>
              <a:gd name="connsiteY33-13674" fmla="*/ 3469874 h 3784177"/>
              <a:gd name="connsiteX34-13675" fmla="*/ 4856654 w 8037833"/>
              <a:gd name="connsiteY34-13676" fmla="*/ 3481880 h 3784177"/>
              <a:gd name="connsiteX35-13677" fmla="*/ 4800711 w 8037833"/>
              <a:gd name="connsiteY35-13678" fmla="*/ 3501441 h 3784177"/>
              <a:gd name="connsiteX36-13679" fmla="*/ 4761569 w 8037833"/>
              <a:gd name="connsiteY36-13680" fmla="*/ 3538103 h 3784177"/>
              <a:gd name="connsiteX37-13681" fmla="*/ 4713734 w 8037833"/>
              <a:gd name="connsiteY37-13682" fmla="*/ 3545724 h 3784177"/>
              <a:gd name="connsiteX38-13683" fmla="*/ 4649120 w 8037833"/>
              <a:gd name="connsiteY38-13684" fmla="*/ 3536392 h 3784177"/>
              <a:gd name="connsiteX39-13685" fmla="*/ 4573578 w 8037833"/>
              <a:gd name="connsiteY39-13686" fmla="*/ 3565923 h 3784177"/>
              <a:gd name="connsiteX40-13687" fmla="*/ 4529117 w 8037833"/>
              <a:gd name="connsiteY40-13688" fmla="*/ 3575592 h 3784177"/>
              <a:gd name="connsiteX41-13689" fmla="*/ 4408641 w 8037833"/>
              <a:gd name="connsiteY41-13690" fmla="*/ 3610000 h 3784177"/>
              <a:gd name="connsiteX42-13691" fmla="*/ 4356402 w 8037833"/>
              <a:gd name="connsiteY42-13692" fmla="*/ 3642792 h 3784177"/>
              <a:gd name="connsiteX43-13693" fmla="*/ 4270245 w 8037833"/>
              <a:gd name="connsiteY43-13694" fmla="*/ 3665789 h 3784177"/>
              <a:gd name="connsiteX44-13695" fmla="*/ 4208725 w 8037833"/>
              <a:gd name="connsiteY44-13696" fmla="*/ 3678132 h 3784177"/>
              <a:gd name="connsiteX45-13697" fmla="*/ 4191289 w 8037833"/>
              <a:gd name="connsiteY45-13698" fmla="*/ 3702380 h 3784177"/>
              <a:gd name="connsiteX46-13699" fmla="*/ 4191039 w 8037833"/>
              <a:gd name="connsiteY46-13700" fmla="*/ 3702831 h 3784177"/>
              <a:gd name="connsiteX47-13701" fmla="*/ 4181340 w 8037833"/>
              <a:gd name="connsiteY47-13702" fmla="*/ 3701729 h 3784177"/>
              <a:gd name="connsiteX48-13703" fmla="*/ 4133816 w 8037833"/>
              <a:gd name="connsiteY48-13704" fmla="*/ 3690565 h 3784177"/>
              <a:gd name="connsiteX49-13705" fmla="*/ 4071732 w 8037833"/>
              <a:gd name="connsiteY49-13706" fmla="*/ 3732513 h 3784177"/>
              <a:gd name="connsiteX50-13707" fmla="*/ 4045924 w 8037833"/>
              <a:gd name="connsiteY50-13708" fmla="*/ 3739404 h 3784177"/>
              <a:gd name="connsiteX51-13709" fmla="*/ 4032171 w 8037833"/>
              <a:gd name="connsiteY51-13710" fmla="*/ 3745523 h 3784177"/>
              <a:gd name="connsiteX52-13711" fmla="*/ 4011556 w 8037833"/>
              <a:gd name="connsiteY52-13712" fmla="*/ 3729673 h 3784177"/>
              <a:gd name="connsiteX53-13713" fmla="*/ 3985774 w 8037833"/>
              <a:gd name="connsiteY53-13714" fmla="*/ 3736547 h 3784177"/>
              <a:gd name="connsiteX54-13715" fmla="*/ 3979769 w 8037833"/>
              <a:gd name="connsiteY54-13716" fmla="*/ 3738769 h 3784177"/>
              <a:gd name="connsiteX55-13717" fmla="*/ 3950014 w 8037833"/>
              <a:gd name="connsiteY55-13718" fmla="*/ 3726942 h 3784177"/>
              <a:gd name="connsiteX56-13719" fmla="*/ 3934671 w 8037833"/>
              <a:gd name="connsiteY56-13720" fmla="*/ 3723339 h 3784177"/>
              <a:gd name="connsiteX57-13721" fmla="*/ 3930274 w 8037833"/>
              <a:gd name="connsiteY57-13722" fmla="*/ 3717148 h 3784177"/>
              <a:gd name="connsiteX58-13723" fmla="*/ 3907660 w 8037833"/>
              <a:gd name="connsiteY58-13724" fmla="*/ 3714456 h 3784177"/>
              <a:gd name="connsiteX59-13725" fmla="*/ 3905087 w 8037833"/>
              <a:gd name="connsiteY59-13726" fmla="*/ 3716098 h 3784177"/>
              <a:gd name="connsiteX60-13727" fmla="*/ 3886347 w 8037833"/>
              <a:gd name="connsiteY60-13728" fmla="*/ 3706620 h 3784177"/>
              <a:gd name="connsiteX61-13729" fmla="*/ 3870533 w 8037833"/>
              <a:gd name="connsiteY61-13730" fmla="*/ 3689905 h 3784177"/>
              <a:gd name="connsiteX62-13731" fmla="*/ 3678563 w 8037833"/>
              <a:gd name="connsiteY62-13732" fmla="*/ 3694486 h 3784177"/>
              <a:gd name="connsiteX63-13733" fmla="*/ 3524121 w 8037833"/>
              <a:gd name="connsiteY63-13734" fmla="*/ 3642736 h 3784177"/>
              <a:gd name="connsiteX64-13735" fmla="*/ 3373519 w 8037833"/>
              <a:gd name="connsiteY64-13736" fmla="*/ 3665785 h 3784177"/>
              <a:gd name="connsiteX65-13737" fmla="*/ 3114267 w 8037833"/>
              <a:gd name="connsiteY65-13738" fmla="*/ 3638983 h 3784177"/>
              <a:gd name="connsiteX66-13739" fmla="*/ 2989722 w 8037833"/>
              <a:gd name="connsiteY66-13740" fmla="*/ 3623230 h 3784177"/>
              <a:gd name="connsiteX67-13741" fmla="*/ 2965734 w 8037833"/>
              <a:gd name="connsiteY67-13742" fmla="*/ 3635676 h 3784177"/>
              <a:gd name="connsiteX68-13743" fmla="*/ 2961603 w 8037833"/>
              <a:gd name="connsiteY68-13744" fmla="*/ 3638221 h 3784177"/>
              <a:gd name="connsiteX69-13745" fmla="*/ 2944959 w 8037833"/>
              <a:gd name="connsiteY69-13746" fmla="*/ 3639723 h 3784177"/>
              <a:gd name="connsiteX70-13747" fmla="*/ 2940402 w 8037833"/>
              <a:gd name="connsiteY70-13748" fmla="*/ 3651000 h 3784177"/>
              <a:gd name="connsiteX71-13749" fmla="*/ 2884777 w 8037833"/>
              <a:gd name="connsiteY71-13750" fmla="*/ 3660775 h 3784177"/>
              <a:gd name="connsiteX72-13751" fmla="*/ 2739034 w 8037833"/>
              <a:gd name="connsiteY72-13752" fmla="*/ 3647396 h 3784177"/>
              <a:gd name="connsiteX73-13753" fmla="*/ 2651827 w 8037833"/>
              <a:gd name="connsiteY73-13754" fmla="*/ 3646306 h 3784177"/>
              <a:gd name="connsiteX74-13755" fmla="*/ 2618680 w 8037833"/>
              <a:gd name="connsiteY74-13756" fmla="*/ 3656755 h 3784177"/>
              <a:gd name="connsiteX75-13757" fmla="*/ 2572404 w 8037833"/>
              <a:gd name="connsiteY75-13758" fmla="*/ 3664043 h 3784177"/>
              <a:gd name="connsiteX76-13759" fmla="*/ 2423704 w 8037833"/>
              <a:gd name="connsiteY76-13760" fmla="*/ 3658079 h 3784177"/>
              <a:gd name="connsiteX77-13761" fmla="*/ 2301172 w 8037833"/>
              <a:gd name="connsiteY77-13762" fmla="*/ 3663053 h 3784177"/>
              <a:gd name="connsiteX78-13763" fmla="*/ 2258745 w 8037833"/>
              <a:gd name="connsiteY78-13764" fmla="*/ 3673229 h 3784177"/>
              <a:gd name="connsiteX79-13765" fmla="*/ 2082844 w 8037833"/>
              <a:gd name="connsiteY79-13766" fmla="*/ 3645349 h 3784177"/>
              <a:gd name="connsiteX80-13767" fmla="*/ 1938480 w 8037833"/>
              <a:gd name="connsiteY80-13768" fmla="*/ 3601439 h 3784177"/>
              <a:gd name="connsiteX81-13769" fmla="*/ 1900166 w 8037833"/>
              <a:gd name="connsiteY81-13770" fmla="*/ 3609358 h 3784177"/>
              <a:gd name="connsiteX82-13771" fmla="*/ 1787830 w 8037833"/>
              <a:gd name="connsiteY82-13772" fmla="*/ 3633173 h 3784177"/>
              <a:gd name="connsiteX83-13773" fmla="*/ 1664576 w 8037833"/>
              <a:gd name="connsiteY83-13774" fmla="*/ 3638572 h 3784177"/>
              <a:gd name="connsiteX84-13775" fmla="*/ 1577459 w 8037833"/>
              <a:gd name="connsiteY84-13776" fmla="*/ 3658824 h 3784177"/>
              <a:gd name="connsiteX85-13777" fmla="*/ 1527269 w 8037833"/>
              <a:gd name="connsiteY85-13778" fmla="*/ 3663088 h 3784177"/>
              <a:gd name="connsiteX86-13779" fmla="*/ 1390118 w 8037833"/>
              <a:gd name="connsiteY86-13780" fmla="*/ 3682789 h 3784177"/>
              <a:gd name="connsiteX87-13781" fmla="*/ 1252698 w 8037833"/>
              <a:gd name="connsiteY87-13782" fmla="*/ 3708662 h 3784177"/>
              <a:gd name="connsiteX88-13783" fmla="*/ 1206642 w 8037833"/>
              <a:gd name="connsiteY88-13784" fmla="*/ 3736384 h 3784177"/>
              <a:gd name="connsiteX89-13785" fmla="*/ 1058106 w 8037833"/>
              <a:gd name="connsiteY89-13786" fmla="*/ 3776166 h 3784177"/>
              <a:gd name="connsiteX90-13787" fmla="*/ 1039167 w 8037833"/>
              <a:gd name="connsiteY90-13788" fmla="*/ 3784177 h 3784177"/>
              <a:gd name="connsiteX91-13789" fmla="*/ 989223 w 8037833"/>
              <a:gd name="connsiteY91-13790" fmla="*/ 3770303 h 3784177"/>
              <a:gd name="connsiteX92-13791" fmla="*/ 907906 w 8037833"/>
              <a:gd name="connsiteY92-13792" fmla="*/ 3757678 h 3784177"/>
              <a:gd name="connsiteX93-13793" fmla="*/ 825226 w 8037833"/>
              <a:gd name="connsiteY93-13794" fmla="*/ 3726369 h 3784177"/>
              <a:gd name="connsiteX94-13795" fmla="*/ 722264 w 8037833"/>
              <a:gd name="connsiteY94-13796" fmla="*/ 3747612 h 3784177"/>
              <a:gd name="connsiteX95-13797" fmla="*/ 659460 w 8037833"/>
              <a:gd name="connsiteY95-13798" fmla="*/ 3740429 h 3784177"/>
              <a:gd name="connsiteX96-13799" fmla="*/ 556552 w 8037833"/>
              <a:gd name="connsiteY96-13800" fmla="*/ 3739124 h 3784177"/>
              <a:gd name="connsiteX97-13801" fmla="*/ 385384 w 8037833"/>
              <a:gd name="connsiteY97-13802" fmla="*/ 3726388 h 3784177"/>
              <a:gd name="connsiteX98-13803" fmla="*/ 339711 w 8037833"/>
              <a:gd name="connsiteY98-13804" fmla="*/ 3718242 h 3784177"/>
              <a:gd name="connsiteX99-13805" fmla="*/ 222239 w 8037833"/>
              <a:gd name="connsiteY99-13806" fmla="*/ 3672335 h 3784177"/>
              <a:gd name="connsiteX100-13807" fmla="*/ 163578 w 8037833"/>
              <a:gd name="connsiteY100-13808" fmla="*/ 3656292 h 3784177"/>
              <a:gd name="connsiteX101-13809" fmla="*/ 72220 w 8037833"/>
              <a:gd name="connsiteY101-13810" fmla="*/ 3645272 h 3784177"/>
              <a:gd name="connsiteX102-13811" fmla="*/ 44395 w 8037833"/>
              <a:gd name="connsiteY102-13812" fmla="*/ 3639455 h 3784177"/>
              <a:gd name="connsiteX103-13813" fmla="*/ 1962 w 8037833"/>
              <a:gd name="connsiteY103-13814" fmla="*/ 3635948 h 3784177"/>
              <a:gd name="connsiteX104-13815" fmla="*/ 0 w 8037833"/>
              <a:gd name="connsiteY104-13816" fmla="*/ 3635261 h 3784177"/>
              <a:gd name="connsiteX105-13817" fmla="*/ 0 w 8037833"/>
              <a:gd name="connsiteY105-13818" fmla="*/ 12763 h 3784177"/>
              <a:gd name="connsiteX0-13819" fmla="*/ 0 w 8037833"/>
              <a:gd name="connsiteY0-13820" fmla="*/ 12763 h 3784177"/>
              <a:gd name="connsiteX1-13821" fmla="*/ 8037833 w 8037833"/>
              <a:gd name="connsiteY1-13822" fmla="*/ 0 h 3784177"/>
              <a:gd name="connsiteX2-13823" fmla="*/ 8037833 w 8037833"/>
              <a:gd name="connsiteY2-13824" fmla="*/ 3123098 h 3784177"/>
              <a:gd name="connsiteX3-13825" fmla="*/ 8034343 w 8037833"/>
              <a:gd name="connsiteY3-13826" fmla="*/ 3122573 h 3784177"/>
              <a:gd name="connsiteX4-13827" fmla="*/ 7877229 w 8037833"/>
              <a:gd name="connsiteY4-13828" fmla="*/ 3143819 h 3784177"/>
              <a:gd name="connsiteX5-13829" fmla="*/ 7752740 w 8037833"/>
              <a:gd name="connsiteY5-13830" fmla="*/ 3181149 h 3784177"/>
              <a:gd name="connsiteX6-13831" fmla="*/ 7588760 w 8037833"/>
              <a:gd name="connsiteY6-13832" fmla="*/ 3183782 h 3784177"/>
              <a:gd name="connsiteX7-13833" fmla="*/ 7351256 w 8037833"/>
              <a:gd name="connsiteY7-13834" fmla="*/ 3276296 h 3784177"/>
              <a:gd name="connsiteX8-13835" fmla="*/ 7241630 w 8037833"/>
              <a:gd name="connsiteY8-13836" fmla="*/ 3258619 h 3784177"/>
              <a:gd name="connsiteX9-13837" fmla="*/ 7197338 w 8037833"/>
              <a:gd name="connsiteY9-13838" fmla="*/ 3224751 h 3784177"/>
              <a:gd name="connsiteX10-13839" fmla="*/ 7180777 w 8037833"/>
              <a:gd name="connsiteY10-13840" fmla="*/ 3222826 h 3784177"/>
              <a:gd name="connsiteX11-13841" fmla="*/ 7146896 w 8037833"/>
              <a:gd name="connsiteY11-13842" fmla="*/ 3256975 h 3784177"/>
              <a:gd name="connsiteX12-13843" fmla="*/ 7101771 w 8037833"/>
              <a:gd name="connsiteY12-13844" fmla="*/ 3257015 h 3784177"/>
              <a:gd name="connsiteX13-13845" fmla="*/ 7047844 w 8037833"/>
              <a:gd name="connsiteY13-13846" fmla="*/ 3303791 h 3784177"/>
              <a:gd name="connsiteX14-13847" fmla="*/ 6912506 w 8037833"/>
              <a:gd name="connsiteY14-13848" fmla="*/ 3361478 h 3784177"/>
              <a:gd name="connsiteX15-13849" fmla="*/ 6819463 w 8037833"/>
              <a:gd name="connsiteY15-13850" fmla="*/ 3368624 h 3784177"/>
              <a:gd name="connsiteX16-13851" fmla="*/ 6797198 w 8037833"/>
              <a:gd name="connsiteY16-13852" fmla="*/ 3378256 h 3784177"/>
              <a:gd name="connsiteX17-13853" fmla="*/ 6687784 w 8037833"/>
              <a:gd name="connsiteY17-13854" fmla="*/ 3376132 h 3784177"/>
              <a:gd name="connsiteX18-13855" fmla="*/ 6566539 w 8037833"/>
              <a:gd name="connsiteY18-13856" fmla="*/ 3382500 h 3784177"/>
              <a:gd name="connsiteX19-13857" fmla="*/ 6352283 w 8037833"/>
              <a:gd name="connsiteY19-13858" fmla="*/ 3374762 h 3784177"/>
              <a:gd name="connsiteX20-13859" fmla="*/ 6111718 w 8037833"/>
              <a:gd name="connsiteY20-13860" fmla="*/ 3357536 h 3784177"/>
              <a:gd name="connsiteX21-13861" fmla="*/ 6022263 w 8037833"/>
              <a:gd name="connsiteY21-13862" fmla="*/ 3359057 h 3784177"/>
              <a:gd name="connsiteX22-13863" fmla="*/ 5891274 w 8037833"/>
              <a:gd name="connsiteY22-13864" fmla="*/ 3397681 h 3784177"/>
              <a:gd name="connsiteX23-13865" fmla="*/ 5746050 w 8037833"/>
              <a:gd name="connsiteY23-13866" fmla="*/ 3426142 h 3784177"/>
              <a:gd name="connsiteX24-13867" fmla="*/ 5613670 w 8037833"/>
              <a:gd name="connsiteY24-13868" fmla="*/ 3428671 h 3784177"/>
              <a:gd name="connsiteX25-13869" fmla="*/ 5535334 w 8037833"/>
              <a:gd name="connsiteY25-13870" fmla="*/ 3437044 h 3784177"/>
              <a:gd name="connsiteX26-13871" fmla="*/ 5506940 w 8037833"/>
              <a:gd name="connsiteY26-13872" fmla="*/ 3450999 h 3784177"/>
              <a:gd name="connsiteX27-13873" fmla="*/ 5466372 w 8037833"/>
              <a:gd name="connsiteY27-13874" fmla="*/ 3463245 h 3784177"/>
              <a:gd name="connsiteX28-13875" fmla="*/ 5395833 w 8037833"/>
              <a:gd name="connsiteY28-13876" fmla="*/ 3493194 h 3784177"/>
              <a:gd name="connsiteX29-13877" fmla="*/ 5305325 w 8037833"/>
              <a:gd name="connsiteY29-13878" fmla="*/ 3505200 h 3784177"/>
              <a:gd name="connsiteX30-13879" fmla="*/ 5223043 w 8037833"/>
              <a:gd name="connsiteY30-13880" fmla="*/ 3491664 h 3784177"/>
              <a:gd name="connsiteX31-13881" fmla="*/ 5167992 w 8037833"/>
              <a:gd name="connsiteY31-13882" fmla="*/ 3486279 h 3784177"/>
              <a:gd name="connsiteX32-13883" fmla="*/ 4987020 w 8037833"/>
              <a:gd name="connsiteY32-13884" fmla="*/ 3461263 h 3784177"/>
              <a:gd name="connsiteX33-13885" fmla="*/ 4890003 w 8037833"/>
              <a:gd name="connsiteY33-13886" fmla="*/ 3469874 h 3784177"/>
              <a:gd name="connsiteX34-13887" fmla="*/ 4856654 w 8037833"/>
              <a:gd name="connsiteY34-13888" fmla="*/ 3481880 h 3784177"/>
              <a:gd name="connsiteX35-13889" fmla="*/ 4800711 w 8037833"/>
              <a:gd name="connsiteY35-13890" fmla="*/ 3501441 h 3784177"/>
              <a:gd name="connsiteX36-13891" fmla="*/ 4761569 w 8037833"/>
              <a:gd name="connsiteY36-13892" fmla="*/ 3538103 h 3784177"/>
              <a:gd name="connsiteX37-13893" fmla="*/ 4713734 w 8037833"/>
              <a:gd name="connsiteY37-13894" fmla="*/ 3545724 h 3784177"/>
              <a:gd name="connsiteX38-13895" fmla="*/ 4649120 w 8037833"/>
              <a:gd name="connsiteY38-13896" fmla="*/ 3536392 h 3784177"/>
              <a:gd name="connsiteX39-13897" fmla="*/ 4573578 w 8037833"/>
              <a:gd name="connsiteY39-13898" fmla="*/ 3565923 h 3784177"/>
              <a:gd name="connsiteX40-13899" fmla="*/ 4529117 w 8037833"/>
              <a:gd name="connsiteY40-13900" fmla="*/ 3575592 h 3784177"/>
              <a:gd name="connsiteX41-13901" fmla="*/ 4408641 w 8037833"/>
              <a:gd name="connsiteY41-13902" fmla="*/ 3610000 h 3784177"/>
              <a:gd name="connsiteX42-13903" fmla="*/ 4356402 w 8037833"/>
              <a:gd name="connsiteY42-13904" fmla="*/ 3642792 h 3784177"/>
              <a:gd name="connsiteX43-13905" fmla="*/ 4270245 w 8037833"/>
              <a:gd name="connsiteY43-13906" fmla="*/ 3665789 h 3784177"/>
              <a:gd name="connsiteX44-13907" fmla="*/ 4208725 w 8037833"/>
              <a:gd name="connsiteY44-13908" fmla="*/ 3678132 h 3784177"/>
              <a:gd name="connsiteX45-13909" fmla="*/ 4191289 w 8037833"/>
              <a:gd name="connsiteY45-13910" fmla="*/ 3702380 h 3784177"/>
              <a:gd name="connsiteX46-13911" fmla="*/ 4191039 w 8037833"/>
              <a:gd name="connsiteY46-13912" fmla="*/ 3702831 h 3784177"/>
              <a:gd name="connsiteX47-13913" fmla="*/ 4181340 w 8037833"/>
              <a:gd name="connsiteY47-13914" fmla="*/ 3701729 h 3784177"/>
              <a:gd name="connsiteX48-13915" fmla="*/ 4133816 w 8037833"/>
              <a:gd name="connsiteY48-13916" fmla="*/ 3690565 h 3784177"/>
              <a:gd name="connsiteX49-13917" fmla="*/ 4071732 w 8037833"/>
              <a:gd name="connsiteY49-13918" fmla="*/ 3732513 h 3784177"/>
              <a:gd name="connsiteX50-13919" fmla="*/ 4045924 w 8037833"/>
              <a:gd name="connsiteY50-13920" fmla="*/ 3739404 h 3784177"/>
              <a:gd name="connsiteX51-13921" fmla="*/ 4032171 w 8037833"/>
              <a:gd name="connsiteY51-13922" fmla="*/ 3745523 h 3784177"/>
              <a:gd name="connsiteX52-13923" fmla="*/ 4011556 w 8037833"/>
              <a:gd name="connsiteY52-13924" fmla="*/ 3729673 h 3784177"/>
              <a:gd name="connsiteX53-13925" fmla="*/ 3985774 w 8037833"/>
              <a:gd name="connsiteY53-13926" fmla="*/ 3736547 h 3784177"/>
              <a:gd name="connsiteX54-13927" fmla="*/ 3979769 w 8037833"/>
              <a:gd name="connsiteY54-13928" fmla="*/ 3738769 h 3784177"/>
              <a:gd name="connsiteX55-13929" fmla="*/ 3950014 w 8037833"/>
              <a:gd name="connsiteY55-13930" fmla="*/ 3726942 h 3784177"/>
              <a:gd name="connsiteX56-13931" fmla="*/ 3934671 w 8037833"/>
              <a:gd name="connsiteY56-13932" fmla="*/ 3723339 h 3784177"/>
              <a:gd name="connsiteX57-13933" fmla="*/ 3930274 w 8037833"/>
              <a:gd name="connsiteY57-13934" fmla="*/ 3717148 h 3784177"/>
              <a:gd name="connsiteX58-13935" fmla="*/ 3907660 w 8037833"/>
              <a:gd name="connsiteY58-13936" fmla="*/ 3714456 h 3784177"/>
              <a:gd name="connsiteX59-13937" fmla="*/ 3905087 w 8037833"/>
              <a:gd name="connsiteY59-13938" fmla="*/ 3716098 h 3784177"/>
              <a:gd name="connsiteX60-13939" fmla="*/ 3886347 w 8037833"/>
              <a:gd name="connsiteY60-13940" fmla="*/ 3706620 h 3784177"/>
              <a:gd name="connsiteX61-13941" fmla="*/ 3870533 w 8037833"/>
              <a:gd name="connsiteY61-13942" fmla="*/ 3689905 h 3784177"/>
              <a:gd name="connsiteX62-13943" fmla="*/ 3678563 w 8037833"/>
              <a:gd name="connsiteY62-13944" fmla="*/ 3694486 h 3784177"/>
              <a:gd name="connsiteX63-13945" fmla="*/ 3524121 w 8037833"/>
              <a:gd name="connsiteY63-13946" fmla="*/ 3642736 h 3784177"/>
              <a:gd name="connsiteX64-13947" fmla="*/ 3373519 w 8037833"/>
              <a:gd name="connsiteY64-13948" fmla="*/ 3665785 h 3784177"/>
              <a:gd name="connsiteX65-13949" fmla="*/ 3114267 w 8037833"/>
              <a:gd name="connsiteY65-13950" fmla="*/ 3638983 h 3784177"/>
              <a:gd name="connsiteX66-13951" fmla="*/ 2989722 w 8037833"/>
              <a:gd name="connsiteY66-13952" fmla="*/ 3623230 h 3784177"/>
              <a:gd name="connsiteX67-13953" fmla="*/ 2965734 w 8037833"/>
              <a:gd name="connsiteY67-13954" fmla="*/ 3635676 h 3784177"/>
              <a:gd name="connsiteX68-13955" fmla="*/ 2961603 w 8037833"/>
              <a:gd name="connsiteY68-13956" fmla="*/ 3638221 h 3784177"/>
              <a:gd name="connsiteX69-13957" fmla="*/ 2944959 w 8037833"/>
              <a:gd name="connsiteY69-13958" fmla="*/ 3639723 h 3784177"/>
              <a:gd name="connsiteX70-13959" fmla="*/ 2940402 w 8037833"/>
              <a:gd name="connsiteY70-13960" fmla="*/ 3651000 h 3784177"/>
              <a:gd name="connsiteX71-13961" fmla="*/ 2884777 w 8037833"/>
              <a:gd name="connsiteY71-13962" fmla="*/ 3660775 h 3784177"/>
              <a:gd name="connsiteX72-13963" fmla="*/ 2739034 w 8037833"/>
              <a:gd name="connsiteY72-13964" fmla="*/ 3647396 h 3784177"/>
              <a:gd name="connsiteX73-13965" fmla="*/ 2651827 w 8037833"/>
              <a:gd name="connsiteY73-13966" fmla="*/ 3646306 h 3784177"/>
              <a:gd name="connsiteX74-13967" fmla="*/ 2618680 w 8037833"/>
              <a:gd name="connsiteY74-13968" fmla="*/ 3656755 h 3784177"/>
              <a:gd name="connsiteX75-13969" fmla="*/ 2572404 w 8037833"/>
              <a:gd name="connsiteY75-13970" fmla="*/ 3664043 h 3784177"/>
              <a:gd name="connsiteX76-13971" fmla="*/ 2423704 w 8037833"/>
              <a:gd name="connsiteY76-13972" fmla="*/ 3658079 h 3784177"/>
              <a:gd name="connsiteX77-13973" fmla="*/ 2301172 w 8037833"/>
              <a:gd name="connsiteY77-13974" fmla="*/ 3663053 h 3784177"/>
              <a:gd name="connsiteX78-13975" fmla="*/ 2258745 w 8037833"/>
              <a:gd name="connsiteY78-13976" fmla="*/ 3673229 h 3784177"/>
              <a:gd name="connsiteX79-13977" fmla="*/ 2082844 w 8037833"/>
              <a:gd name="connsiteY79-13978" fmla="*/ 3645349 h 3784177"/>
              <a:gd name="connsiteX80-13979" fmla="*/ 1938480 w 8037833"/>
              <a:gd name="connsiteY80-13980" fmla="*/ 3601439 h 3784177"/>
              <a:gd name="connsiteX81-13981" fmla="*/ 1900166 w 8037833"/>
              <a:gd name="connsiteY81-13982" fmla="*/ 3609358 h 3784177"/>
              <a:gd name="connsiteX82-13983" fmla="*/ 1704758 w 8037833"/>
              <a:gd name="connsiteY82-13984" fmla="*/ 3637625 h 3784177"/>
              <a:gd name="connsiteX83-13985" fmla="*/ 1664576 w 8037833"/>
              <a:gd name="connsiteY83-13986" fmla="*/ 3638572 h 3784177"/>
              <a:gd name="connsiteX84-13987" fmla="*/ 1577459 w 8037833"/>
              <a:gd name="connsiteY84-13988" fmla="*/ 3658824 h 3784177"/>
              <a:gd name="connsiteX85-13989" fmla="*/ 1527269 w 8037833"/>
              <a:gd name="connsiteY85-13990" fmla="*/ 3663088 h 3784177"/>
              <a:gd name="connsiteX86-13991" fmla="*/ 1390118 w 8037833"/>
              <a:gd name="connsiteY86-13992" fmla="*/ 3682789 h 3784177"/>
              <a:gd name="connsiteX87-13993" fmla="*/ 1252698 w 8037833"/>
              <a:gd name="connsiteY87-13994" fmla="*/ 3708662 h 3784177"/>
              <a:gd name="connsiteX88-13995" fmla="*/ 1206642 w 8037833"/>
              <a:gd name="connsiteY88-13996" fmla="*/ 3736384 h 3784177"/>
              <a:gd name="connsiteX89-13997" fmla="*/ 1058106 w 8037833"/>
              <a:gd name="connsiteY89-13998" fmla="*/ 3776166 h 3784177"/>
              <a:gd name="connsiteX90-13999" fmla="*/ 1039167 w 8037833"/>
              <a:gd name="connsiteY90-14000" fmla="*/ 3784177 h 3784177"/>
              <a:gd name="connsiteX91-14001" fmla="*/ 989223 w 8037833"/>
              <a:gd name="connsiteY91-14002" fmla="*/ 3770303 h 3784177"/>
              <a:gd name="connsiteX92-14003" fmla="*/ 907906 w 8037833"/>
              <a:gd name="connsiteY92-14004" fmla="*/ 3757678 h 3784177"/>
              <a:gd name="connsiteX93-14005" fmla="*/ 825226 w 8037833"/>
              <a:gd name="connsiteY93-14006" fmla="*/ 3726369 h 3784177"/>
              <a:gd name="connsiteX94-14007" fmla="*/ 722264 w 8037833"/>
              <a:gd name="connsiteY94-14008" fmla="*/ 3747612 h 3784177"/>
              <a:gd name="connsiteX95-14009" fmla="*/ 659460 w 8037833"/>
              <a:gd name="connsiteY95-14010" fmla="*/ 3740429 h 3784177"/>
              <a:gd name="connsiteX96-14011" fmla="*/ 556552 w 8037833"/>
              <a:gd name="connsiteY96-14012" fmla="*/ 3739124 h 3784177"/>
              <a:gd name="connsiteX97-14013" fmla="*/ 385384 w 8037833"/>
              <a:gd name="connsiteY97-14014" fmla="*/ 3726388 h 3784177"/>
              <a:gd name="connsiteX98-14015" fmla="*/ 339711 w 8037833"/>
              <a:gd name="connsiteY98-14016" fmla="*/ 3718242 h 3784177"/>
              <a:gd name="connsiteX99-14017" fmla="*/ 222239 w 8037833"/>
              <a:gd name="connsiteY99-14018" fmla="*/ 3672335 h 3784177"/>
              <a:gd name="connsiteX100-14019" fmla="*/ 163578 w 8037833"/>
              <a:gd name="connsiteY100-14020" fmla="*/ 3656292 h 3784177"/>
              <a:gd name="connsiteX101-14021" fmla="*/ 72220 w 8037833"/>
              <a:gd name="connsiteY101-14022" fmla="*/ 3645272 h 3784177"/>
              <a:gd name="connsiteX102-14023" fmla="*/ 44395 w 8037833"/>
              <a:gd name="connsiteY102-14024" fmla="*/ 3639455 h 3784177"/>
              <a:gd name="connsiteX103-14025" fmla="*/ 1962 w 8037833"/>
              <a:gd name="connsiteY103-14026" fmla="*/ 3635948 h 3784177"/>
              <a:gd name="connsiteX104-14027" fmla="*/ 0 w 8037833"/>
              <a:gd name="connsiteY104-14028" fmla="*/ 3635261 h 3784177"/>
              <a:gd name="connsiteX105-14029" fmla="*/ 0 w 8037833"/>
              <a:gd name="connsiteY105-14030" fmla="*/ 12763 h 3784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Lst>
            <a:rect l="l" t="t" r="r" b="b"/>
            <a:pathLst>
              <a:path w="8037833" h="3784177">
                <a:moveTo>
                  <a:pt x="0" y="12763"/>
                </a:moveTo>
                <a:lnTo>
                  <a:pt x="8037833" y="0"/>
                </a:lnTo>
                <a:lnTo>
                  <a:pt x="8037833" y="3123098"/>
                </a:lnTo>
                <a:lnTo>
                  <a:pt x="8034343" y="3122573"/>
                </a:lnTo>
                <a:cubicBezTo>
                  <a:pt x="7983474" y="3121603"/>
                  <a:pt x="7958686" y="3166517"/>
                  <a:pt x="7877229" y="3143819"/>
                </a:cubicBezTo>
                <a:cubicBezTo>
                  <a:pt x="7902982" y="3130590"/>
                  <a:pt x="7764195" y="3161981"/>
                  <a:pt x="7752740" y="3181149"/>
                </a:cubicBezTo>
                <a:cubicBezTo>
                  <a:pt x="7676202" y="3198058"/>
                  <a:pt x="7659123" y="3129063"/>
                  <a:pt x="7588760" y="3183782"/>
                </a:cubicBezTo>
                <a:cubicBezTo>
                  <a:pt x="7551891" y="3215463"/>
                  <a:pt x="7426365" y="3228579"/>
                  <a:pt x="7351256" y="3276296"/>
                </a:cubicBezTo>
                <a:cubicBezTo>
                  <a:pt x="7314255" y="3274736"/>
                  <a:pt x="7277479" y="3268807"/>
                  <a:pt x="7241630" y="3258619"/>
                </a:cubicBezTo>
                <a:cubicBezTo>
                  <a:pt x="7225774" y="3249278"/>
                  <a:pt x="7215938" y="3250389"/>
                  <a:pt x="7197338" y="3224751"/>
                </a:cubicBezTo>
                <a:cubicBezTo>
                  <a:pt x="7195955" y="3243380"/>
                  <a:pt x="7188542" y="3231477"/>
                  <a:pt x="7180777" y="3222826"/>
                </a:cubicBezTo>
                <a:cubicBezTo>
                  <a:pt x="7171770" y="3230955"/>
                  <a:pt x="7156637" y="3256184"/>
                  <a:pt x="7146896" y="3256975"/>
                </a:cubicBezTo>
                <a:cubicBezTo>
                  <a:pt x="7127629" y="3216232"/>
                  <a:pt x="7125488" y="3280164"/>
                  <a:pt x="7101771" y="3257015"/>
                </a:cubicBezTo>
                <a:cubicBezTo>
                  <a:pt x="7091351" y="3270846"/>
                  <a:pt x="7071846" y="3326895"/>
                  <a:pt x="7047844" y="3303791"/>
                </a:cubicBezTo>
                <a:cubicBezTo>
                  <a:pt x="6992848" y="3331112"/>
                  <a:pt x="6969266" y="3372516"/>
                  <a:pt x="6912506" y="3361478"/>
                </a:cubicBezTo>
                <a:cubicBezTo>
                  <a:pt x="6904521" y="3387853"/>
                  <a:pt x="6807293" y="3321424"/>
                  <a:pt x="6819463" y="3368624"/>
                </a:cubicBezTo>
                <a:cubicBezTo>
                  <a:pt x="6800520" y="3366318"/>
                  <a:pt x="6786640" y="3347534"/>
                  <a:pt x="6797198" y="3378256"/>
                </a:cubicBezTo>
                <a:lnTo>
                  <a:pt x="6687784" y="3376132"/>
                </a:lnTo>
                <a:cubicBezTo>
                  <a:pt x="6627134" y="3366894"/>
                  <a:pt x="6605084" y="3434017"/>
                  <a:pt x="6566539" y="3382500"/>
                </a:cubicBezTo>
                <a:cubicBezTo>
                  <a:pt x="6505539" y="3381128"/>
                  <a:pt x="6435204" y="3374346"/>
                  <a:pt x="6352283" y="3374762"/>
                </a:cubicBezTo>
                <a:cubicBezTo>
                  <a:pt x="6293888" y="3372097"/>
                  <a:pt x="6170788" y="3347568"/>
                  <a:pt x="6111718" y="3357536"/>
                </a:cubicBezTo>
                <a:cubicBezTo>
                  <a:pt x="6041005" y="3333697"/>
                  <a:pt x="6098061" y="3372084"/>
                  <a:pt x="6022263" y="3359057"/>
                </a:cubicBezTo>
                <a:cubicBezTo>
                  <a:pt x="5989123" y="3410585"/>
                  <a:pt x="5931322" y="3384912"/>
                  <a:pt x="5891274" y="3397681"/>
                </a:cubicBezTo>
                <a:cubicBezTo>
                  <a:pt x="5845239" y="3408862"/>
                  <a:pt x="5792317" y="3420977"/>
                  <a:pt x="5746050" y="3426142"/>
                </a:cubicBezTo>
                <a:cubicBezTo>
                  <a:pt x="5709404" y="3402923"/>
                  <a:pt x="5659139" y="3459917"/>
                  <a:pt x="5613670" y="3428671"/>
                </a:cubicBezTo>
                <a:cubicBezTo>
                  <a:pt x="5596941" y="3421144"/>
                  <a:pt x="5545141" y="3422095"/>
                  <a:pt x="5535334" y="3437044"/>
                </a:cubicBezTo>
                <a:cubicBezTo>
                  <a:pt x="5524532" y="3440286"/>
                  <a:pt x="5511933" y="3434991"/>
                  <a:pt x="5506940" y="3450999"/>
                </a:cubicBezTo>
                <a:cubicBezTo>
                  <a:pt x="5498692" y="3470265"/>
                  <a:pt x="5461008" y="3440518"/>
                  <a:pt x="5466372" y="3463245"/>
                </a:cubicBezTo>
                <a:cubicBezTo>
                  <a:pt x="5439614" y="3442862"/>
                  <a:pt x="5418331" y="3483220"/>
                  <a:pt x="5395833" y="3493194"/>
                </a:cubicBezTo>
                <a:cubicBezTo>
                  <a:pt x="5374758" y="3472971"/>
                  <a:pt x="5354436" y="3500114"/>
                  <a:pt x="5305325" y="3505200"/>
                </a:cubicBezTo>
                <a:cubicBezTo>
                  <a:pt x="5282149" y="3481812"/>
                  <a:pt x="5266154" y="3522676"/>
                  <a:pt x="5223043" y="3491664"/>
                </a:cubicBezTo>
                <a:cubicBezTo>
                  <a:pt x="5200154" y="3491478"/>
                  <a:pt x="5207329" y="3491346"/>
                  <a:pt x="5167992" y="3486279"/>
                </a:cubicBezTo>
                <a:cubicBezTo>
                  <a:pt x="5107971" y="3480838"/>
                  <a:pt x="5042315" y="3467667"/>
                  <a:pt x="4987020" y="3461263"/>
                </a:cubicBezTo>
                <a:cubicBezTo>
                  <a:pt x="4924981" y="3458977"/>
                  <a:pt x="4971120" y="3508066"/>
                  <a:pt x="4890003" y="3469874"/>
                </a:cubicBezTo>
                <a:cubicBezTo>
                  <a:pt x="4883619" y="3488080"/>
                  <a:pt x="4873972" y="3489465"/>
                  <a:pt x="4856654" y="3481880"/>
                </a:cubicBezTo>
                <a:cubicBezTo>
                  <a:pt x="4826649" y="3482096"/>
                  <a:pt x="4833746" y="3526606"/>
                  <a:pt x="4800711" y="3501441"/>
                </a:cubicBezTo>
                <a:cubicBezTo>
                  <a:pt x="4808694" y="3525119"/>
                  <a:pt x="4745093" y="3513953"/>
                  <a:pt x="4761569" y="3538103"/>
                </a:cubicBezTo>
                <a:cubicBezTo>
                  <a:pt x="4744478" y="3561060"/>
                  <a:pt x="4730992" y="3525632"/>
                  <a:pt x="4713734" y="3545724"/>
                </a:cubicBezTo>
                <a:cubicBezTo>
                  <a:pt x="4694993" y="3545439"/>
                  <a:pt x="4672479" y="3533026"/>
                  <a:pt x="4649120" y="3536392"/>
                </a:cubicBezTo>
                <a:cubicBezTo>
                  <a:pt x="4617081" y="3524764"/>
                  <a:pt x="4613909" y="3550370"/>
                  <a:pt x="4573578" y="3565923"/>
                </a:cubicBezTo>
                <a:cubicBezTo>
                  <a:pt x="4554559" y="3553131"/>
                  <a:pt x="4541305" y="3561025"/>
                  <a:pt x="4529117" y="3575592"/>
                </a:cubicBezTo>
                <a:cubicBezTo>
                  <a:pt x="4488096" y="3574977"/>
                  <a:pt x="4453361" y="3598310"/>
                  <a:pt x="4408641" y="3610000"/>
                </a:cubicBezTo>
                <a:cubicBezTo>
                  <a:pt x="4359520" y="3631497"/>
                  <a:pt x="4386585" y="3626629"/>
                  <a:pt x="4356402" y="3642792"/>
                </a:cubicBezTo>
                <a:lnTo>
                  <a:pt x="4270245" y="3665789"/>
                </a:lnTo>
                <a:lnTo>
                  <a:pt x="4208725" y="3678132"/>
                </a:lnTo>
                <a:lnTo>
                  <a:pt x="4191289" y="3702380"/>
                </a:lnTo>
                <a:lnTo>
                  <a:pt x="4191039" y="3702831"/>
                </a:lnTo>
                <a:lnTo>
                  <a:pt x="4181340" y="3701729"/>
                </a:lnTo>
                <a:cubicBezTo>
                  <a:pt x="4164960" y="3698824"/>
                  <a:pt x="4149012" y="3695007"/>
                  <a:pt x="4133816" y="3690565"/>
                </a:cubicBezTo>
                <a:cubicBezTo>
                  <a:pt x="4121337" y="3715793"/>
                  <a:pt x="4065005" y="3684188"/>
                  <a:pt x="4071732" y="3732513"/>
                </a:cubicBezTo>
                <a:cubicBezTo>
                  <a:pt x="4051251" y="3727949"/>
                  <a:pt x="4038650" y="3707633"/>
                  <a:pt x="4045924" y="3739404"/>
                </a:cubicBezTo>
                <a:cubicBezTo>
                  <a:pt x="4039196" y="3738807"/>
                  <a:pt x="4035086" y="3741389"/>
                  <a:pt x="4032171" y="3745523"/>
                </a:cubicBezTo>
                <a:lnTo>
                  <a:pt x="4011556" y="3729673"/>
                </a:lnTo>
                <a:lnTo>
                  <a:pt x="3985774" y="3736547"/>
                </a:lnTo>
                <a:lnTo>
                  <a:pt x="3979769" y="3738769"/>
                </a:lnTo>
                <a:lnTo>
                  <a:pt x="3950014" y="3726942"/>
                </a:lnTo>
                <a:lnTo>
                  <a:pt x="3934671" y="3723339"/>
                </a:lnTo>
                <a:lnTo>
                  <a:pt x="3930274" y="3717148"/>
                </a:lnTo>
                <a:cubicBezTo>
                  <a:pt x="3925557" y="3713336"/>
                  <a:pt x="3918845" y="3711571"/>
                  <a:pt x="3907660" y="3714456"/>
                </a:cubicBezTo>
                <a:lnTo>
                  <a:pt x="3905087" y="3716098"/>
                </a:lnTo>
                <a:lnTo>
                  <a:pt x="3886347" y="3706620"/>
                </a:lnTo>
                <a:cubicBezTo>
                  <a:pt x="3880298" y="3702306"/>
                  <a:pt x="3874918" y="3696877"/>
                  <a:pt x="3870533" y="3689905"/>
                </a:cubicBezTo>
                <a:cubicBezTo>
                  <a:pt x="3807578" y="3724969"/>
                  <a:pt x="3747319" y="3689891"/>
                  <a:pt x="3678563" y="3694486"/>
                </a:cubicBezTo>
                <a:cubicBezTo>
                  <a:pt x="3619015" y="3647819"/>
                  <a:pt x="3541898" y="3698501"/>
                  <a:pt x="3524121" y="3642736"/>
                </a:cubicBezTo>
                <a:cubicBezTo>
                  <a:pt x="3473280" y="3637953"/>
                  <a:pt x="3441828" y="3666410"/>
                  <a:pt x="3373519" y="3665785"/>
                </a:cubicBezTo>
                <a:cubicBezTo>
                  <a:pt x="3301144" y="3619995"/>
                  <a:pt x="3195679" y="3661016"/>
                  <a:pt x="3114267" y="3638983"/>
                </a:cubicBezTo>
                <a:cubicBezTo>
                  <a:pt x="3050301" y="3631891"/>
                  <a:pt x="3014478" y="3623781"/>
                  <a:pt x="2989722" y="3623230"/>
                </a:cubicBezTo>
                <a:cubicBezTo>
                  <a:pt x="2981490" y="3626253"/>
                  <a:pt x="2973615" y="3630768"/>
                  <a:pt x="2965734" y="3635676"/>
                </a:cubicBezTo>
                <a:lnTo>
                  <a:pt x="2961603" y="3638221"/>
                </a:lnTo>
                <a:lnTo>
                  <a:pt x="2944959" y="3639723"/>
                </a:lnTo>
                <a:lnTo>
                  <a:pt x="2940402" y="3651000"/>
                </a:lnTo>
                <a:lnTo>
                  <a:pt x="2884777" y="3660775"/>
                </a:lnTo>
                <a:cubicBezTo>
                  <a:pt x="2847798" y="3633323"/>
                  <a:pt x="2784577" y="3683878"/>
                  <a:pt x="2739034" y="3647396"/>
                </a:cubicBezTo>
                <a:cubicBezTo>
                  <a:pt x="2721723" y="3637914"/>
                  <a:pt x="2664700" y="3632640"/>
                  <a:pt x="2651827" y="3646306"/>
                </a:cubicBezTo>
                <a:cubicBezTo>
                  <a:pt x="2639507" y="3648229"/>
                  <a:pt x="2626416" y="3641459"/>
                  <a:pt x="2618680" y="3656755"/>
                </a:cubicBezTo>
                <a:cubicBezTo>
                  <a:pt x="2606912" y="3674893"/>
                  <a:pt x="2569710" y="3640834"/>
                  <a:pt x="2572404" y="3664043"/>
                </a:cubicBezTo>
                <a:cubicBezTo>
                  <a:pt x="2539908" y="3664264"/>
                  <a:pt x="2468909" y="3658244"/>
                  <a:pt x="2423704" y="3658079"/>
                </a:cubicBezTo>
                <a:cubicBezTo>
                  <a:pt x="2401541" y="3632076"/>
                  <a:pt x="2336245" y="3667858"/>
                  <a:pt x="2301172" y="3663053"/>
                </a:cubicBezTo>
                <a:cubicBezTo>
                  <a:pt x="2270382" y="3664836"/>
                  <a:pt x="2295133" y="3678405"/>
                  <a:pt x="2258745" y="3673229"/>
                </a:cubicBezTo>
                <a:cubicBezTo>
                  <a:pt x="2189914" y="3624313"/>
                  <a:pt x="2142671" y="3658345"/>
                  <a:pt x="2082844" y="3645349"/>
                </a:cubicBezTo>
                <a:cubicBezTo>
                  <a:pt x="2015031" y="3635633"/>
                  <a:pt x="2022192" y="3649098"/>
                  <a:pt x="1938480" y="3601439"/>
                </a:cubicBezTo>
                <a:cubicBezTo>
                  <a:pt x="1928908" y="3618751"/>
                  <a:pt x="1918117" y="3618969"/>
                  <a:pt x="1900166" y="3609358"/>
                </a:cubicBezTo>
                <a:cubicBezTo>
                  <a:pt x="1875058" y="3614647"/>
                  <a:pt x="1732415" y="3629919"/>
                  <a:pt x="1704758" y="3637625"/>
                </a:cubicBezTo>
                <a:cubicBezTo>
                  <a:pt x="1665493" y="3642494"/>
                  <a:pt x="1699638" y="3634297"/>
                  <a:pt x="1664576" y="3638572"/>
                </a:cubicBezTo>
                <a:cubicBezTo>
                  <a:pt x="1631025" y="3623179"/>
                  <a:pt x="1623938" y="3648223"/>
                  <a:pt x="1577459" y="3658824"/>
                </a:cubicBezTo>
                <a:cubicBezTo>
                  <a:pt x="1558372" y="3643840"/>
                  <a:pt x="1542705" y="3650086"/>
                  <a:pt x="1527269" y="3663088"/>
                </a:cubicBezTo>
                <a:cubicBezTo>
                  <a:pt x="1482304" y="3657554"/>
                  <a:pt x="1440875" y="3676551"/>
                  <a:pt x="1390118" y="3682789"/>
                </a:cubicBezTo>
                <a:cubicBezTo>
                  <a:pt x="1335668" y="3664499"/>
                  <a:pt x="1306940" y="3702155"/>
                  <a:pt x="1252698" y="3708662"/>
                </a:cubicBezTo>
                <a:cubicBezTo>
                  <a:pt x="1205896" y="3739126"/>
                  <a:pt x="1252155" y="3739345"/>
                  <a:pt x="1206642" y="3736384"/>
                </a:cubicBezTo>
                <a:cubicBezTo>
                  <a:pt x="1133049" y="3701459"/>
                  <a:pt x="1172385" y="3788811"/>
                  <a:pt x="1058106" y="3776166"/>
                </a:cubicBezTo>
                <a:cubicBezTo>
                  <a:pt x="1051718" y="3770370"/>
                  <a:pt x="1037785" y="3776256"/>
                  <a:pt x="1039167" y="3784177"/>
                </a:cubicBezTo>
                <a:cubicBezTo>
                  <a:pt x="1031939" y="3781717"/>
                  <a:pt x="991014" y="3757614"/>
                  <a:pt x="989223" y="3770303"/>
                </a:cubicBezTo>
                <a:cubicBezTo>
                  <a:pt x="952800" y="3771798"/>
                  <a:pt x="940354" y="3773288"/>
                  <a:pt x="907906" y="3757678"/>
                </a:cubicBezTo>
                <a:cubicBezTo>
                  <a:pt x="837671" y="3779460"/>
                  <a:pt x="875987" y="3720282"/>
                  <a:pt x="825226" y="3726369"/>
                </a:cubicBezTo>
                <a:cubicBezTo>
                  <a:pt x="784475" y="3751356"/>
                  <a:pt x="769332" y="3730978"/>
                  <a:pt x="722264" y="3747612"/>
                </a:cubicBezTo>
                <a:cubicBezTo>
                  <a:pt x="705940" y="3706527"/>
                  <a:pt x="677954" y="3751976"/>
                  <a:pt x="659460" y="3740429"/>
                </a:cubicBezTo>
                <a:cubicBezTo>
                  <a:pt x="630609" y="3788461"/>
                  <a:pt x="587162" y="3738081"/>
                  <a:pt x="556552" y="3739124"/>
                </a:cubicBezTo>
                <a:cubicBezTo>
                  <a:pt x="512191" y="3741235"/>
                  <a:pt x="421524" y="3729868"/>
                  <a:pt x="385384" y="3726388"/>
                </a:cubicBezTo>
                <a:cubicBezTo>
                  <a:pt x="371829" y="3727776"/>
                  <a:pt x="368220" y="3731702"/>
                  <a:pt x="339711" y="3718242"/>
                </a:cubicBezTo>
                <a:cubicBezTo>
                  <a:pt x="302559" y="3699664"/>
                  <a:pt x="266533" y="3688299"/>
                  <a:pt x="222239" y="3672335"/>
                </a:cubicBezTo>
                <a:cubicBezTo>
                  <a:pt x="210647" y="3639657"/>
                  <a:pt x="164789" y="3691878"/>
                  <a:pt x="163578" y="3656292"/>
                </a:cubicBezTo>
                <a:cubicBezTo>
                  <a:pt x="143579" y="3679822"/>
                  <a:pt x="105972" y="3643221"/>
                  <a:pt x="72220" y="3645272"/>
                </a:cubicBezTo>
                <a:cubicBezTo>
                  <a:pt x="65331" y="3629421"/>
                  <a:pt x="57584" y="3630437"/>
                  <a:pt x="44395" y="3639455"/>
                </a:cubicBezTo>
                <a:cubicBezTo>
                  <a:pt x="30887" y="3640873"/>
                  <a:pt x="16617" y="3639423"/>
                  <a:pt x="1962" y="3635948"/>
                </a:cubicBezTo>
                <a:lnTo>
                  <a:pt x="0" y="3635261"/>
                </a:lnTo>
                <a:lnTo>
                  <a:pt x="0" y="1276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p:cNvSpPr>
            <a:spLocks noGrp="1"/>
          </p:cNvSpPr>
          <p:nvPr>
            <p:ph type="ctrTitle"/>
          </p:nvPr>
        </p:nvSpPr>
        <p:spPr>
          <a:xfrm>
            <a:off x="2295277" y="1960281"/>
            <a:ext cx="7601446" cy="1757084"/>
          </a:xfrm>
        </p:spPr>
        <p:txBody>
          <a:bodyPr>
            <a:normAutofit/>
          </a:bodyPr>
          <a:lstStyle/>
          <a:p>
            <a:r>
              <a:rPr lang="es-ES" dirty="0">
                <a:solidFill>
                  <a:schemeClr val="tx2"/>
                </a:solidFill>
                <a:ea typeface="Batang"/>
              </a:rPr>
              <a:t>Inventos y descubrimientos medievales </a:t>
            </a:r>
            <a:endParaRPr lang="es-ES" dirty="0">
              <a:solidFill>
                <a:schemeClr val="tx2"/>
              </a:solidFill>
            </a:endParaRPr>
          </a:p>
        </p:txBody>
      </p:sp>
      <p:sp>
        <p:nvSpPr>
          <p:cNvPr id="3" name="Subtítulo 2"/>
          <p:cNvSpPr>
            <a:spLocks noGrp="1"/>
          </p:cNvSpPr>
          <p:nvPr>
            <p:ph type="subTitle" idx="1"/>
          </p:nvPr>
        </p:nvSpPr>
        <p:spPr>
          <a:xfrm>
            <a:off x="2557930" y="5734319"/>
            <a:ext cx="7076141" cy="809916"/>
          </a:xfrm>
        </p:spPr>
        <p:txBody>
          <a:bodyPr vert="horz" lIns="91440" tIns="45720" rIns="91440" bIns="45720" rtlCol="0" anchor="t">
            <a:normAutofit/>
          </a:bodyPr>
          <a:lstStyle/>
          <a:p>
            <a:r>
              <a:rPr lang="es-ES" dirty="0">
                <a:solidFill>
                  <a:schemeClr val="tx2"/>
                </a:solidFill>
                <a:ea typeface="Batang"/>
              </a:rPr>
              <a:t>Keisy F.</a:t>
            </a:r>
            <a:endParaRPr lang="es-ES" dirty="0" err="1">
              <a:solidFill>
                <a:schemeClr val="tx2"/>
              </a:solidFill>
            </a:endParaRPr>
          </a:p>
        </p:txBody>
      </p:sp>
      <p:sp>
        <p:nvSpPr>
          <p:cNvPr id="27" name="Rectangle 6"/>
          <p:cNvSpPr>
            <a:spLocks noGrp="1" noRot="1" noChangeAspect="1" noMove="1" noResize="1" noEditPoints="1" noAdjustHandles="1" noChangeArrowheads="1" noChangeShapeType="1" noTextEdit="1"/>
          </p:cNvSpPr>
          <p:nvPr/>
        </p:nvSpPr>
        <p:spPr>
          <a:xfrm>
            <a:off x="5421727" y="900998"/>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1" fmla="*/ 0 w 2142503"/>
              <a:gd name="connsiteY0-2" fmla="*/ 0 h 582145"/>
              <a:gd name="connsiteX1-3" fmla="*/ 2142503 w 2142503"/>
              <a:gd name="connsiteY1-4" fmla="*/ 0 h 582145"/>
              <a:gd name="connsiteX2-5" fmla="*/ 2142503 w 2142503"/>
              <a:gd name="connsiteY2-6" fmla="*/ 571500 h 582145"/>
              <a:gd name="connsiteX3-7" fmla="*/ 2050917 w 2142503"/>
              <a:gd name="connsiteY3-8" fmla="*/ 582088 h 582145"/>
              <a:gd name="connsiteX4-9" fmla="*/ 0 w 2142503"/>
              <a:gd name="connsiteY4-10" fmla="*/ 571500 h 582145"/>
              <a:gd name="connsiteX5" fmla="*/ 0 w 2142503"/>
              <a:gd name="connsiteY5" fmla="*/ 0 h 582145"/>
              <a:gd name="connsiteX0-11" fmla="*/ 0 w 2159832"/>
              <a:gd name="connsiteY0-12" fmla="*/ 0 h 582145"/>
              <a:gd name="connsiteX1-13" fmla="*/ 2142503 w 2159832"/>
              <a:gd name="connsiteY1-14" fmla="*/ 0 h 582145"/>
              <a:gd name="connsiteX2-15" fmla="*/ 2159829 w 2159832"/>
              <a:gd name="connsiteY2-16" fmla="*/ 96526 h 582145"/>
              <a:gd name="connsiteX3-17" fmla="*/ 2142503 w 2159832"/>
              <a:gd name="connsiteY3-18" fmla="*/ 571500 h 582145"/>
              <a:gd name="connsiteX4-19" fmla="*/ 2050917 w 2159832"/>
              <a:gd name="connsiteY4-20" fmla="*/ 582088 h 582145"/>
              <a:gd name="connsiteX5-21" fmla="*/ 0 w 2159832"/>
              <a:gd name="connsiteY5-22" fmla="*/ 571500 h 582145"/>
              <a:gd name="connsiteX6" fmla="*/ 0 w 2159832"/>
              <a:gd name="connsiteY6" fmla="*/ 0 h 582145"/>
              <a:gd name="connsiteX0-23" fmla="*/ 0 w 2159832"/>
              <a:gd name="connsiteY0-24" fmla="*/ 12386 h 594531"/>
              <a:gd name="connsiteX1-25" fmla="*/ 67826 w 2159832"/>
              <a:gd name="connsiteY1-26" fmla="*/ 0 h 594531"/>
              <a:gd name="connsiteX2-27" fmla="*/ 2142503 w 2159832"/>
              <a:gd name="connsiteY2-28" fmla="*/ 12386 h 594531"/>
              <a:gd name="connsiteX3-29" fmla="*/ 2159829 w 2159832"/>
              <a:gd name="connsiteY3-30" fmla="*/ 108912 h 594531"/>
              <a:gd name="connsiteX4-31" fmla="*/ 2142503 w 2159832"/>
              <a:gd name="connsiteY4-32" fmla="*/ 583886 h 594531"/>
              <a:gd name="connsiteX5-33" fmla="*/ 2050917 w 2159832"/>
              <a:gd name="connsiteY5-34" fmla="*/ 594474 h 594531"/>
              <a:gd name="connsiteX6-35" fmla="*/ 0 w 2159832"/>
              <a:gd name="connsiteY6-36" fmla="*/ 583886 h 594531"/>
              <a:gd name="connsiteX7" fmla="*/ 0 w 2159832"/>
              <a:gd name="connsiteY7" fmla="*/ 12386 h 594531"/>
              <a:gd name="connsiteX0-37" fmla="*/ 0 w 2168908"/>
              <a:gd name="connsiteY0-38" fmla="*/ 26000 h 594531"/>
              <a:gd name="connsiteX1-39" fmla="*/ 76902 w 2168908"/>
              <a:gd name="connsiteY1-40" fmla="*/ 0 h 594531"/>
              <a:gd name="connsiteX2-41" fmla="*/ 2151579 w 2168908"/>
              <a:gd name="connsiteY2-42" fmla="*/ 12386 h 594531"/>
              <a:gd name="connsiteX3-43" fmla="*/ 2168905 w 2168908"/>
              <a:gd name="connsiteY3-44" fmla="*/ 108912 h 594531"/>
              <a:gd name="connsiteX4-45" fmla="*/ 2151579 w 2168908"/>
              <a:gd name="connsiteY4-46" fmla="*/ 583886 h 594531"/>
              <a:gd name="connsiteX5-47" fmla="*/ 2059993 w 2168908"/>
              <a:gd name="connsiteY5-48" fmla="*/ 594474 h 594531"/>
              <a:gd name="connsiteX6-49" fmla="*/ 9076 w 2168908"/>
              <a:gd name="connsiteY6-50" fmla="*/ 583886 h 594531"/>
              <a:gd name="connsiteX7-51" fmla="*/ 0 w 2168908"/>
              <a:gd name="connsiteY7-52" fmla="*/ 26000 h 594531"/>
              <a:gd name="connsiteX0-53" fmla="*/ 5393 w 2174301"/>
              <a:gd name="connsiteY0-54" fmla="*/ 26000 h 594531"/>
              <a:gd name="connsiteX1-55" fmla="*/ 82295 w 2174301"/>
              <a:gd name="connsiteY1-56" fmla="*/ 0 h 594531"/>
              <a:gd name="connsiteX2-57" fmla="*/ 2156972 w 2174301"/>
              <a:gd name="connsiteY2-58" fmla="*/ 12386 h 594531"/>
              <a:gd name="connsiteX3-59" fmla="*/ 2174298 w 2174301"/>
              <a:gd name="connsiteY3-60" fmla="*/ 108912 h 594531"/>
              <a:gd name="connsiteX4-61" fmla="*/ 2156972 w 2174301"/>
              <a:gd name="connsiteY4-62" fmla="*/ 583886 h 594531"/>
              <a:gd name="connsiteX5-63" fmla="*/ 2065386 w 2174301"/>
              <a:gd name="connsiteY5-64" fmla="*/ 594474 h 594531"/>
              <a:gd name="connsiteX6-65" fmla="*/ 14469 w 2174301"/>
              <a:gd name="connsiteY6-66" fmla="*/ 583886 h 594531"/>
              <a:gd name="connsiteX7-67" fmla="*/ 5393 w 2174301"/>
              <a:gd name="connsiteY7-68" fmla="*/ 26000 h 594531"/>
              <a:gd name="connsiteX0-69" fmla="*/ 5393 w 2174301"/>
              <a:gd name="connsiteY0-70" fmla="*/ 26000 h 594531"/>
              <a:gd name="connsiteX1-71" fmla="*/ 82295 w 2174301"/>
              <a:gd name="connsiteY1-72" fmla="*/ 0 h 594531"/>
              <a:gd name="connsiteX2-73" fmla="*/ 2156972 w 2174301"/>
              <a:gd name="connsiteY2-74" fmla="*/ 12386 h 594531"/>
              <a:gd name="connsiteX3-75" fmla="*/ 2174298 w 2174301"/>
              <a:gd name="connsiteY3-76" fmla="*/ 108912 h 594531"/>
              <a:gd name="connsiteX4-77" fmla="*/ 2156972 w 2174301"/>
              <a:gd name="connsiteY4-78" fmla="*/ 583886 h 594531"/>
              <a:gd name="connsiteX5-79" fmla="*/ 2065386 w 2174301"/>
              <a:gd name="connsiteY5-80" fmla="*/ 594474 h 594531"/>
              <a:gd name="connsiteX6-81" fmla="*/ 14469 w 2174301"/>
              <a:gd name="connsiteY6-82" fmla="*/ 583886 h 594531"/>
              <a:gd name="connsiteX7-83" fmla="*/ 5393 w 2174301"/>
              <a:gd name="connsiteY7-84" fmla="*/ 26000 h 594531"/>
              <a:gd name="connsiteX0-85" fmla="*/ 5393 w 2174301"/>
              <a:gd name="connsiteY0-86" fmla="*/ 26000 h 594531"/>
              <a:gd name="connsiteX1-87" fmla="*/ 82295 w 2174301"/>
              <a:gd name="connsiteY1-88" fmla="*/ 0 h 594531"/>
              <a:gd name="connsiteX2-89" fmla="*/ 2156972 w 2174301"/>
              <a:gd name="connsiteY2-90" fmla="*/ 12386 h 594531"/>
              <a:gd name="connsiteX3-91" fmla="*/ 2174298 w 2174301"/>
              <a:gd name="connsiteY3-92" fmla="*/ 108912 h 594531"/>
              <a:gd name="connsiteX4-93" fmla="*/ 2156972 w 2174301"/>
              <a:gd name="connsiteY4-94" fmla="*/ 583886 h 594531"/>
              <a:gd name="connsiteX5-95" fmla="*/ 2065386 w 2174301"/>
              <a:gd name="connsiteY5-96" fmla="*/ 594474 h 594531"/>
              <a:gd name="connsiteX6-97" fmla="*/ 14469 w 2174301"/>
              <a:gd name="connsiteY6-98" fmla="*/ 583886 h 594531"/>
              <a:gd name="connsiteX7-99" fmla="*/ 5393 w 2174301"/>
              <a:gd name="connsiteY7-100" fmla="*/ 26000 h 594531"/>
              <a:gd name="connsiteX0-101" fmla="*/ 5393 w 2174301"/>
              <a:gd name="connsiteY0-102" fmla="*/ 26000 h 594531"/>
              <a:gd name="connsiteX1-103" fmla="*/ 82295 w 2174301"/>
              <a:gd name="connsiteY1-104" fmla="*/ 0 h 594531"/>
              <a:gd name="connsiteX2-105" fmla="*/ 2156972 w 2174301"/>
              <a:gd name="connsiteY2-106" fmla="*/ 12386 h 594531"/>
              <a:gd name="connsiteX3-107" fmla="*/ 2174298 w 2174301"/>
              <a:gd name="connsiteY3-108" fmla="*/ 108912 h 594531"/>
              <a:gd name="connsiteX4-109" fmla="*/ 2156972 w 2174301"/>
              <a:gd name="connsiteY4-110" fmla="*/ 583886 h 594531"/>
              <a:gd name="connsiteX5-111" fmla="*/ 2065386 w 2174301"/>
              <a:gd name="connsiteY5-112" fmla="*/ 594474 h 594531"/>
              <a:gd name="connsiteX6-113" fmla="*/ 14469 w 2174301"/>
              <a:gd name="connsiteY6-114" fmla="*/ 583886 h 594531"/>
              <a:gd name="connsiteX7-115" fmla="*/ 5393 w 2174301"/>
              <a:gd name="connsiteY7-116" fmla="*/ 26000 h 594531"/>
              <a:gd name="connsiteX0-117" fmla="*/ 147197 w 2316105"/>
              <a:gd name="connsiteY0-118" fmla="*/ 26000 h 594531"/>
              <a:gd name="connsiteX1-119" fmla="*/ 224099 w 2316105"/>
              <a:gd name="connsiteY1-120" fmla="*/ 0 h 594531"/>
              <a:gd name="connsiteX2-121" fmla="*/ 2298776 w 2316105"/>
              <a:gd name="connsiteY2-122" fmla="*/ 12386 h 594531"/>
              <a:gd name="connsiteX3-123" fmla="*/ 2316102 w 2316105"/>
              <a:gd name="connsiteY3-124" fmla="*/ 108912 h 594531"/>
              <a:gd name="connsiteX4-125" fmla="*/ 2298776 w 2316105"/>
              <a:gd name="connsiteY4-126" fmla="*/ 583886 h 594531"/>
              <a:gd name="connsiteX5-127" fmla="*/ 2207190 w 2316105"/>
              <a:gd name="connsiteY5-128" fmla="*/ 594474 h 594531"/>
              <a:gd name="connsiteX6-129" fmla="*/ 156273 w 2316105"/>
              <a:gd name="connsiteY6-130" fmla="*/ 583886 h 594531"/>
              <a:gd name="connsiteX7-131" fmla="*/ 142416 w 2316105"/>
              <a:gd name="connsiteY7-132" fmla="*/ 235975 h 594531"/>
              <a:gd name="connsiteX8" fmla="*/ 147197 w 2316105"/>
              <a:gd name="connsiteY8" fmla="*/ 26000 h 594531"/>
              <a:gd name="connsiteX0-133" fmla="*/ 154684 w 2323592"/>
              <a:gd name="connsiteY0-134" fmla="*/ 26000 h 594531"/>
              <a:gd name="connsiteX1-135" fmla="*/ 231586 w 2323592"/>
              <a:gd name="connsiteY1-136" fmla="*/ 0 h 594531"/>
              <a:gd name="connsiteX2-137" fmla="*/ 2306263 w 2323592"/>
              <a:gd name="connsiteY2-138" fmla="*/ 12386 h 594531"/>
              <a:gd name="connsiteX3-139" fmla="*/ 2323589 w 2323592"/>
              <a:gd name="connsiteY3-140" fmla="*/ 108912 h 594531"/>
              <a:gd name="connsiteX4-141" fmla="*/ 2306263 w 2323592"/>
              <a:gd name="connsiteY4-142" fmla="*/ 583886 h 594531"/>
              <a:gd name="connsiteX5-143" fmla="*/ 2214677 w 2323592"/>
              <a:gd name="connsiteY5-144" fmla="*/ 594474 h 594531"/>
              <a:gd name="connsiteX6-145" fmla="*/ 163760 w 2323592"/>
              <a:gd name="connsiteY6-146" fmla="*/ 583886 h 594531"/>
              <a:gd name="connsiteX7-147" fmla="*/ 158979 w 2323592"/>
              <a:gd name="connsiteY7-148" fmla="*/ 403879 h 594531"/>
              <a:gd name="connsiteX8-149" fmla="*/ 149903 w 2323592"/>
              <a:gd name="connsiteY8-150" fmla="*/ 235975 h 594531"/>
              <a:gd name="connsiteX9" fmla="*/ 154684 w 2323592"/>
              <a:gd name="connsiteY9" fmla="*/ 26000 h 594531"/>
              <a:gd name="connsiteX0-151" fmla="*/ 13665 w 2182573"/>
              <a:gd name="connsiteY0-152" fmla="*/ 26000 h 594531"/>
              <a:gd name="connsiteX1-153" fmla="*/ 90567 w 2182573"/>
              <a:gd name="connsiteY1-154" fmla="*/ 0 h 594531"/>
              <a:gd name="connsiteX2-155" fmla="*/ 2165244 w 2182573"/>
              <a:gd name="connsiteY2-156" fmla="*/ 12386 h 594531"/>
              <a:gd name="connsiteX3-157" fmla="*/ 2182570 w 2182573"/>
              <a:gd name="connsiteY3-158" fmla="*/ 108912 h 594531"/>
              <a:gd name="connsiteX4-159" fmla="*/ 2165244 w 2182573"/>
              <a:gd name="connsiteY4-160" fmla="*/ 583886 h 594531"/>
              <a:gd name="connsiteX5-161" fmla="*/ 2073658 w 2182573"/>
              <a:gd name="connsiteY5-162" fmla="*/ 594474 h 594531"/>
              <a:gd name="connsiteX6-163" fmla="*/ 22741 w 2182573"/>
              <a:gd name="connsiteY6-164" fmla="*/ 583886 h 594531"/>
              <a:gd name="connsiteX7-165" fmla="*/ 17960 w 2182573"/>
              <a:gd name="connsiteY7-166" fmla="*/ 403879 h 594531"/>
              <a:gd name="connsiteX8-167" fmla="*/ 8884 w 2182573"/>
              <a:gd name="connsiteY8-168" fmla="*/ 235975 h 594531"/>
              <a:gd name="connsiteX9-169" fmla="*/ 13665 w 2182573"/>
              <a:gd name="connsiteY9-170" fmla="*/ 26000 h 594531"/>
              <a:gd name="connsiteX0-171" fmla="*/ 13665 w 2202120"/>
              <a:gd name="connsiteY0-172" fmla="*/ 26000 h 594531"/>
              <a:gd name="connsiteX1-173" fmla="*/ 90567 w 2202120"/>
              <a:gd name="connsiteY1-174" fmla="*/ 0 h 594531"/>
              <a:gd name="connsiteX2-175" fmla="*/ 2165244 w 2202120"/>
              <a:gd name="connsiteY2-176" fmla="*/ 12386 h 594531"/>
              <a:gd name="connsiteX3-177" fmla="*/ 2182570 w 2202120"/>
              <a:gd name="connsiteY3-178" fmla="*/ 108912 h 594531"/>
              <a:gd name="connsiteX4-179" fmla="*/ 2192471 w 2202120"/>
              <a:gd name="connsiteY4-180" fmla="*/ 583886 h 594531"/>
              <a:gd name="connsiteX5-181" fmla="*/ 2073658 w 2202120"/>
              <a:gd name="connsiteY5-182" fmla="*/ 594474 h 594531"/>
              <a:gd name="connsiteX6-183" fmla="*/ 22741 w 2202120"/>
              <a:gd name="connsiteY6-184" fmla="*/ 583886 h 594531"/>
              <a:gd name="connsiteX7-185" fmla="*/ 17960 w 2202120"/>
              <a:gd name="connsiteY7-186" fmla="*/ 403879 h 594531"/>
              <a:gd name="connsiteX8-187" fmla="*/ 8884 w 2202120"/>
              <a:gd name="connsiteY8-188" fmla="*/ 235975 h 594531"/>
              <a:gd name="connsiteX9-189" fmla="*/ 13665 w 2202120"/>
              <a:gd name="connsiteY9-190" fmla="*/ 26000 h 594531"/>
              <a:gd name="connsiteX0-191" fmla="*/ 13665 w 2202036"/>
              <a:gd name="connsiteY0-192" fmla="*/ 26000 h 594531"/>
              <a:gd name="connsiteX1-193" fmla="*/ 90567 w 2202036"/>
              <a:gd name="connsiteY1-194" fmla="*/ 0 h 594531"/>
              <a:gd name="connsiteX2-195" fmla="*/ 2165244 w 2202036"/>
              <a:gd name="connsiteY2-196" fmla="*/ 12386 h 594531"/>
              <a:gd name="connsiteX3-197" fmla="*/ 2182570 w 2202036"/>
              <a:gd name="connsiteY3-198" fmla="*/ 108912 h 594531"/>
              <a:gd name="connsiteX4-199" fmla="*/ 2191645 w 2202036"/>
              <a:gd name="connsiteY4-200" fmla="*/ 422031 h 594531"/>
              <a:gd name="connsiteX5-201" fmla="*/ 2192471 w 2202036"/>
              <a:gd name="connsiteY5-202" fmla="*/ 583886 h 594531"/>
              <a:gd name="connsiteX6-203" fmla="*/ 2073658 w 2202036"/>
              <a:gd name="connsiteY6-204" fmla="*/ 594474 h 594531"/>
              <a:gd name="connsiteX7-205" fmla="*/ 22741 w 2202036"/>
              <a:gd name="connsiteY7-206" fmla="*/ 583886 h 594531"/>
              <a:gd name="connsiteX8-207" fmla="*/ 17960 w 2202036"/>
              <a:gd name="connsiteY8-208" fmla="*/ 403879 h 594531"/>
              <a:gd name="connsiteX9-209" fmla="*/ 8884 w 2202036"/>
              <a:gd name="connsiteY9-210" fmla="*/ 235975 h 594531"/>
              <a:gd name="connsiteX10" fmla="*/ 13665 w 2202036"/>
              <a:gd name="connsiteY10" fmla="*/ 26000 h 594531"/>
              <a:gd name="connsiteX0-211" fmla="*/ 142254 w 2330625"/>
              <a:gd name="connsiteY0-212" fmla="*/ 26000 h 594531"/>
              <a:gd name="connsiteX1-213" fmla="*/ 219156 w 2330625"/>
              <a:gd name="connsiteY1-214" fmla="*/ 0 h 594531"/>
              <a:gd name="connsiteX2-215" fmla="*/ 2293833 w 2330625"/>
              <a:gd name="connsiteY2-216" fmla="*/ 12386 h 594531"/>
              <a:gd name="connsiteX3-217" fmla="*/ 2311159 w 2330625"/>
              <a:gd name="connsiteY3-218" fmla="*/ 108912 h 594531"/>
              <a:gd name="connsiteX4-219" fmla="*/ 2320234 w 2330625"/>
              <a:gd name="connsiteY4-220" fmla="*/ 422031 h 594531"/>
              <a:gd name="connsiteX5-221" fmla="*/ 2321060 w 2330625"/>
              <a:gd name="connsiteY5-222" fmla="*/ 583886 h 594531"/>
              <a:gd name="connsiteX6-223" fmla="*/ 2202247 w 2330625"/>
              <a:gd name="connsiteY6-224" fmla="*/ 594474 h 594531"/>
              <a:gd name="connsiteX7-225" fmla="*/ 151330 w 2330625"/>
              <a:gd name="connsiteY7-226" fmla="*/ 583886 h 594531"/>
              <a:gd name="connsiteX8-227" fmla="*/ 155624 w 2330625"/>
              <a:gd name="connsiteY8-228" fmla="*/ 512790 h 594531"/>
              <a:gd name="connsiteX9-229" fmla="*/ 146549 w 2330625"/>
              <a:gd name="connsiteY9-230" fmla="*/ 403879 h 594531"/>
              <a:gd name="connsiteX10-231" fmla="*/ 137473 w 2330625"/>
              <a:gd name="connsiteY10-232" fmla="*/ 235975 h 594531"/>
              <a:gd name="connsiteX11" fmla="*/ 142254 w 2330625"/>
              <a:gd name="connsiteY11" fmla="*/ 26000 h 594531"/>
              <a:gd name="connsiteX0-233" fmla="*/ 13413 w 2201784"/>
              <a:gd name="connsiteY0-234" fmla="*/ 26000 h 594531"/>
              <a:gd name="connsiteX1-235" fmla="*/ 90315 w 2201784"/>
              <a:gd name="connsiteY1-236" fmla="*/ 0 h 594531"/>
              <a:gd name="connsiteX2-237" fmla="*/ 2164992 w 2201784"/>
              <a:gd name="connsiteY2-238" fmla="*/ 12386 h 594531"/>
              <a:gd name="connsiteX3-239" fmla="*/ 2182318 w 2201784"/>
              <a:gd name="connsiteY3-240" fmla="*/ 108912 h 594531"/>
              <a:gd name="connsiteX4-241" fmla="*/ 2191393 w 2201784"/>
              <a:gd name="connsiteY4-242" fmla="*/ 422031 h 594531"/>
              <a:gd name="connsiteX5-243" fmla="*/ 2192219 w 2201784"/>
              <a:gd name="connsiteY5-244" fmla="*/ 583886 h 594531"/>
              <a:gd name="connsiteX6-245" fmla="*/ 2073406 w 2201784"/>
              <a:gd name="connsiteY6-246" fmla="*/ 594474 h 594531"/>
              <a:gd name="connsiteX7-247" fmla="*/ 22489 w 2201784"/>
              <a:gd name="connsiteY7-248" fmla="*/ 583886 h 594531"/>
              <a:gd name="connsiteX8-249" fmla="*/ 26783 w 2201784"/>
              <a:gd name="connsiteY8-250" fmla="*/ 512790 h 594531"/>
              <a:gd name="connsiteX9-251" fmla="*/ 17708 w 2201784"/>
              <a:gd name="connsiteY9-252" fmla="*/ 403879 h 594531"/>
              <a:gd name="connsiteX10-253" fmla="*/ 8632 w 2201784"/>
              <a:gd name="connsiteY10-254" fmla="*/ 235975 h 594531"/>
              <a:gd name="connsiteX11-255" fmla="*/ 13413 w 2201784"/>
              <a:gd name="connsiteY11-256" fmla="*/ 26000 h 594531"/>
              <a:gd name="connsiteX0-257" fmla="*/ 13413 w 2201784"/>
              <a:gd name="connsiteY0-258" fmla="*/ 26000 h 594531"/>
              <a:gd name="connsiteX1-259" fmla="*/ 90315 w 2201784"/>
              <a:gd name="connsiteY1-260" fmla="*/ 0 h 594531"/>
              <a:gd name="connsiteX2-261" fmla="*/ 2170127 w 2201784"/>
              <a:gd name="connsiteY2-262" fmla="*/ 33245 h 594531"/>
              <a:gd name="connsiteX3-263" fmla="*/ 2182318 w 2201784"/>
              <a:gd name="connsiteY3-264" fmla="*/ 108912 h 594531"/>
              <a:gd name="connsiteX4-265" fmla="*/ 2191393 w 2201784"/>
              <a:gd name="connsiteY4-266" fmla="*/ 422031 h 594531"/>
              <a:gd name="connsiteX5-267" fmla="*/ 2192219 w 2201784"/>
              <a:gd name="connsiteY5-268" fmla="*/ 583886 h 594531"/>
              <a:gd name="connsiteX6-269" fmla="*/ 2073406 w 2201784"/>
              <a:gd name="connsiteY6-270" fmla="*/ 594474 h 594531"/>
              <a:gd name="connsiteX7-271" fmla="*/ 22489 w 2201784"/>
              <a:gd name="connsiteY7-272" fmla="*/ 583886 h 594531"/>
              <a:gd name="connsiteX8-273" fmla="*/ 26783 w 2201784"/>
              <a:gd name="connsiteY8-274" fmla="*/ 512790 h 594531"/>
              <a:gd name="connsiteX9-275" fmla="*/ 17708 w 2201784"/>
              <a:gd name="connsiteY9-276" fmla="*/ 403879 h 594531"/>
              <a:gd name="connsiteX10-277" fmla="*/ 8632 w 2201784"/>
              <a:gd name="connsiteY10-278" fmla="*/ 235975 h 594531"/>
              <a:gd name="connsiteX11-279" fmla="*/ 13413 w 2201784"/>
              <a:gd name="connsiteY11-280" fmla="*/ 26000 h 594531"/>
              <a:gd name="connsiteX0-281" fmla="*/ 13413 w 2201784"/>
              <a:gd name="connsiteY0-282" fmla="*/ 26000 h 594531"/>
              <a:gd name="connsiteX1-283" fmla="*/ 90315 w 2201784"/>
              <a:gd name="connsiteY1-284" fmla="*/ 0 h 594531"/>
              <a:gd name="connsiteX2-285" fmla="*/ 2170127 w 2201784"/>
              <a:gd name="connsiteY2-286" fmla="*/ 33245 h 594531"/>
              <a:gd name="connsiteX3-287" fmla="*/ 2182318 w 2201784"/>
              <a:gd name="connsiteY3-288" fmla="*/ 108912 h 594531"/>
              <a:gd name="connsiteX4-289" fmla="*/ 2191393 w 2201784"/>
              <a:gd name="connsiteY4-290" fmla="*/ 422031 h 594531"/>
              <a:gd name="connsiteX5-291" fmla="*/ 2192219 w 2201784"/>
              <a:gd name="connsiteY5-292" fmla="*/ 583886 h 594531"/>
              <a:gd name="connsiteX6-293" fmla="*/ 2073406 w 2201784"/>
              <a:gd name="connsiteY6-294" fmla="*/ 594474 h 594531"/>
              <a:gd name="connsiteX7-295" fmla="*/ 22489 w 2201784"/>
              <a:gd name="connsiteY7-296" fmla="*/ 583886 h 594531"/>
              <a:gd name="connsiteX8-297" fmla="*/ 26783 w 2201784"/>
              <a:gd name="connsiteY8-298" fmla="*/ 512790 h 594531"/>
              <a:gd name="connsiteX9-299" fmla="*/ 17708 w 2201784"/>
              <a:gd name="connsiteY9-300" fmla="*/ 403879 h 594531"/>
              <a:gd name="connsiteX10-301" fmla="*/ 8632 w 2201784"/>
              <a:gd name="connsiteY10-302" fmla="*/ 235975 h 594531"/>
              <a:gd name="connsiteX11-303" fmla="*/ 13413 w 2201784"/>
              <a:gd name="connsiteY11-304" fmla="*/ 26000 h 5945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149" y="connsiteY8-150"/>
              </a:cxn>
              <a:cxn ang="0">
                <a:pos x="connsiteX9-169" y="connsiteY9-170"/>
              </a:cxn>
              <a:cxn ang="0">
                <a:pos x="connsiteX10-231" y="connsiteY10-232"/>
              </a:cxn>
              <a:cxn ang="0">
                <a:pos x="connsiteX11-255" y="connsiteY11-256"/>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8"/>
          <p:cNvSpPr>
            <a:spLocks noGrp="1" noRot="1" noChangeAspect="1" noMove="1" noResize="1" noEditPoints="1" noAdjustHandles="1" noChangeArrowheads="1" noChangeShapeType="1" noTextEdit="1"/>
          </p:cNvSpPr>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1050879" y="609600"/>
            <a:ext cx="5562706" cy="1426234"/>
          </a:xfrm>
        </p:spPr>
        <p:txBody>
          <a:bodyPr>
            <a:normAutofit/>
          </a:bodyPr>
          <a:lstStyle/>
          <a:p>
            <a:r>
              <a:rPr lang="es-ES" dirty="0">
                <a:latin typeface="Georgia Pro"/>
                <a:ea typeface="Batang"/>
              </a:rPr>
              <a:t>La imprenta</a:t>
            </a:r>
            <a:endParaRPr lang="es-ES" dirty="0">
              <a:ea typeface="Batang"/>
            </a:endParaRPr>
          </a:p>
        </p:txBody>
      </p:sp>
      <p:sp>
        <p:nvSpPr>
          <p:cNvPr id="3" name="Marcador de contenido 2"/>
          <p:cNvSpPr>
            <a:spLocks noGrp="1"/>
          </p:cNvSpPr>
          <p:nvPr>
            <p:ph idx="1"/>
          </p:nvPr>
        </p:nvSpPr>
        <p:spPr>
          <a:xfrm>
            <a:off x="1050879" y="1718470"/>
            <a:ext cx="5216426" cy="3724746"/>
          </a:xfrm>
        </p:spPr>
        <p:txBody>
          <a:bodyPr vert="horz" lIns="91440" tIns="45720" rIns="91440" bIns="45720" rtlCol="0" anchor="t">
            <a:noAutofit/>
          </a:bodyPr>
          <a:lstStyle/>
          <a:p>
            <a:pPr>
              <a:lnSpc>
                <a:spcPct val="90000"/>
              </a:lnSpc>
            </a:pPr>
            <a:r>
              <a:rPr lang="es-ES" sz="1800" dirty="0">
                <a:latin typeface="Georgia Pro"/>
                <a:ea typeface="+mn-lt"/>
                <a:cs typeface="+mn-lt"/>
              </a:rPr>
              <a:t>La imprenta es un método mecánico destinado a reproducir textos e imágenes sobre papel, vitela, tela u otro material. En su forma clásica, consiste en aplicar una tinta, generalmente oleosa, sobre unas piezas metálicas para transferirla o grabarla por presión.</a:t>
            </a:r>
            <a:endParaRPr lang="es-ES" sz="1800" dirty="0">
              <a:latin typeface="Georgia Pro"/>
              <a:ea typeface="+mn-lt"/>
              <a:cs typeface="+mn-lt"/>
            </a:endParaRPr>
          </a:p>
          <a:p>
            <a:pPr>
              <a:lnSpc>
                <a:spcPct val="90000"/>
              </a:lnSpc>
            </a:pPr>
            <a:r>
              <a:rPr lang="es-ES" sz="1800" dirty="0">
                <a:latin typeface="Georgia Pro"/>
                <a:ea typeface="+mn-lt"/>
                <a:cs typeface="+mn-lt"/>
              </a:rPr>
              <a:t>Básicamente la invención de la imprenta</a:t>
            </a:r>
            <a:r>
              <a:rPr lang="es-ES" sz="1800" b="1" dirty="0">
                <a:latin typeface="Georgia Pro"/>
                <a:ea typeface="+mn-lt"/>
                <a:cs typeface="+mn-lt"/>
              </a:rPr>
              <a:t> </a:t>
            </a:r>
            <a:r>
              <a:rPr lang="es-ES" sz="1800" dirty="0">
                <a:latin typeface="Georgia Pro"/>
                <a:ea typeface="+mn-lt"/>
                <a:cs typeface="+mn-lt"/>
              </a:rPr>
              <a:t>hizo posible la multiplicación de textos en la Edad Media, cuando la edición de libros estaba muy restringida, revolucionó la cultura al ampliar el número de lectores potenciales al multiplicar el número de libros y reducir su coste.</a:t>
            </a:r>
            <a:endParaRPr lang="es-ES" sz="1800" dirty="0">
              <a:latin typeface="Georgia Pro"/>
              <a:ea typeface="+mn-lt"/>
              <a:cs typeface="+mn-lt"/>
            </a:endParaRPr>
          </a:p>
          <a:p>
            <a:pPr>
              <a:lnSpc>
                <a:spcPct val="90000"/>
              </a:lnSpc>
            </a:pPr>
            <a:r>
              <a:rPr lang="es-ES" sz="1800" dirty="0">
                <a:latin typeface="Georgia Pro"/>
                <a:ea typeface="+mn-lt"/>
                <a:cs typeface="+mn-lt"/>
              </a:rPr>
              <a:t>Tras años de investigaciones y ensayos en secreto, Johannes Gutenberg dio hacia 1450 con la invención de la imprenta, un sistema que transformaría la difusión del saber en Europa.</a:t>
            </a:r>
            <a:endParaRPr lang="es-ES" sz="1800">
              <a:latin typeface="Georgia Pro"/>
            </a:endParaRPr>
          </a:p>
        </p:txBody>
      </p:sp>
      <p:pic>
        <p:nvPicPr>
          <p:cNvPr id="4" name="Imagen 4" descr="Diagrama, Dibujo de ingeniería&#10;&#10;Descripción generada automáticamente"/>
          <p:cNvPicPr>
            <a:picLocks noChangeAspect="1"/>
          </p:cNvPicPr>
          <p:nvPr/>
        </p:nvPicPr>
        <p:blipFill>
          <a:blip r:embed="rId1"/>
          <a:stretch>
            <a:fillRect/>
          </a:stretch>
        </p:blipFill>
        <p:spPr>
          <a:xfrm>
            <a:off x="7253784" y="1772043"/>
            <a:ext cx="3951737" cy="33293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a:spLocks noGrp="1" noRot="1" noChangeAspect="1" noMove="1" noResize="1" noEditPoints="1" noAdjustHandles="1" noChangeArrowheads="1" noChangeShapeType="1" noTextEdit="1"/>
          </p:cNvSpPr>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1050879" y="609600"/>
            <a:ext cx="5562706" cy="1426234"/>
          </a:xfrm>
        </p:spPr>
        <p:txBody>
          <a:bodyPr>
            <a:normAutofit/>
          </a:bodyPr>
          <a:lstStyle/>
          <a:p>
            <a:r>
              <a:rPr lang="es-ES" dirty="0">
                <a:ea typeface="Batang"/>
              </a:rPr>
              <a:t> </a:t>
            </a:r>
            <a:r>
              <a:rPr lang="es-ES" dirty="0">
                <a:latin typeface="Georgia Pro"/>
                <a:ea typeface="Batang"/>
              </a:rPr>
              <a:t>la pólvora</a:t>
            </a:r>
            <a:endParaRPr lang="es-ES"/>
          </a:p>
        </p:txBody>
      </p:sp>
      <p:sp>
        <p:nvSpPr>
          <p:cNvPr id="3" name="Marcador de contenido 2"/>
          <p:cNvSpPr>
            <a:spLocks noGrp="1"/>
          </p:cNvSpPr>
          <p:nvPr>
            <p:ph idx="1"/>
          </p:nvPr>
        </p:nvSpPr>
        <p:spPr>
          <a:xfrm>
            <a:off x="1050879" y="2357567"/>
            <a:ext cx="5216426" cy="3896810"/>
          </a:xfrm>
        </p:spPr>
        <p:txBody>
          <a:bodyPr vert="horz" lIns="91440" tIns="45720" rIns="91440" bIns="45720" rtlCol="0" anchor="t">
            <a:normAutofit/>
          </a:bodyPr>
          <a:lstStyle/>
          <a:p>
            <a:pPr>
              <a:lnSpc>
                <a:spcPct val="90000"/>
              </a:lnSpc>
            </a:pPr>
            <a:r>
              <a:rPr lang="es-ES" sz="1700" dirty="0">
                <a:latin typeface="Georgia Pro"/>
                <a:ea typeface="+mn-lt"/>
                <a:cs typeface="+mn-lt"/>
              </a:rPr>
              <a:t>La pólvora se inventó en China en algún momento entre el s. IX y el XI, y no tardó mucho en ser utilizada en armas.</a:t>
            </a:r>
            <a:endParaRPr lang="es-ES" sz="1700">
              <a:latin typeface="Georgia Pro"/>
            </a:endParaRPr>
          </a:p>
          <a:p>
            <a:pPr>
              <a:lnSpc>
                <a:spcPct val="90000"/>
              </a:lnSpc>
            </a:pPr>
            <a:r>
              <a:rPr lang="es-ES" sz="1700" dirty="0">
                <a:latin typeface="Georgia Pro"/>
                <a:ea typeface="+mn-lt"/>
                <a:cs typeface="+mn-lt"/>
              </a:rPr>
              <a:t>Los Mongoles difundieron sus conocimientos por Eurasia en el s. XIII , lo que revolucionarían el arte de la guerra, dejando obsoleta buena parte de la tecnología militar.</a:t>
            </a:r>
            <a:endParaRPr lang="es-ES" sz="1700">
              <a:latin typeface="Georgia Pro"/>
            </a:endParaRPr>
          </a:p>
          <a:p>
            <a:pPr>
              <a:lnSpc>
                <a:spcPct val="90000"/>
              </a:lnSpc>
            </a:pPr>
            <a:r>
              <a:rPr lang="es-ES" sz="1700" dirty="0">
                <a:latin typeface="Georgia Pro"/>
                <a:ea typeface="+mn-lt"/>
                <a:cs typeface="+mn-lt"/>
              </a:rPr>
              <a:t>La pólvora es una sustancia explosiva utilizada principalmente como propulsor de proyectiles en las armas de fuego, y como propulsor y con fines acústicos en los juegos pirotécnicos. Está compuesta de determinadas proporciones de carbono, azufre y nitrato de potasio.</a:t>
            </a:r>
            <a:endParaRPr lang="es-ES" sz="1700" dirty="0">
              <a:latin typeface="Georgia Pro"/>
            </a:endParaRPr>
          </a:p>
        </p:txBody>
      </p:sp>
      <p:pic>
        <p:nvPicPr>
          <p:cNvPr id="4" name="Imagen 4" descr="Imagen que contiene arma, interior, café, viejo&#10;&#10;Descripción generada automáticamente"/>
          <p:cNvPicPr>
            <a:picLocks noChangeAspect="1"/>
          </p:cNvPicPr>
          <p:nvPr/>
        </p:nvPicPr>
        <p:blipFill>
          <a:blip r:embed="rId1"/>
          <a:stretch>
            <a:fillRect/>
          </a:stretch>
        </p:blipFill>
        <p:spPr>
          <a:xfrm>
            <a:off x="7253784" y="2117820"/>
            <a:ext cx="3951737" cy="26377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p:cNvSpPr>
            <a:spLocks noGrp="1" noRot="1" noChangeAspect="1" noMove="1" noResize="1" noEditPoints="1" noAdjustHandles="1" noChangeArrowheads="1" noChangeShapeType="1" noTextEdit="1"/>
          </p:cNvSpPr>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1050879" y="609600"/>
            <a:ext cx="5562706" cy="1426234"/>
          </a:xfrm>
        </p:spPr>
        <p:txBody>
          <a:bodyPr>
            <a:normAutofit/>
          </a:bodyPr>
          <a:lstStyle/>
          <a:p>
            <a:r>
              <a:rPr lang="es-ES" dirty="0">
                <a:latin typeface="Georgia Pro"/>
                <a:ea typeface="Batang"/>
              </a:rPr>
              <a:t>Las gafas </a:t>
            </a:r>
            <a:endParaRPr lang="es-ES" dirty="0"/>
          </a:p>
        </p:txBody>
      </p:sp>
      <p:sp>
        <p:nvSpPr>
          <p:cNvPr id="3" name="Marcador de contenido 2"/>
          <p:cNvSpPr>
            <a:spLocks noGrp="1"/>
          </p:cNvSpPr>
          <p:nvPr>
            <p:ph idx="1"/>
          </p:nvPr>
        </p:nvSpPr>
        <p:spPr>
          <a:xfrm>
            <a:off x="1050879" y="2038020"/>
            <a:ext cx="5216426" cy="4216357"/>
          </a:xfrm>
        </p:spPr>
        <p:txBody>
          <a:bodyPr vert="horz" lIns="91440" tIns="45720" rIns="91440" bIns="45720" rtlCol="0" anchor="t">
            <a:noAutofit/>
          </a:bodyPr>
          <a:lstStyle/>
          <a:p>
            <a:pPr>
              <a:lnSpc>
                <a:spcPct val="90000"/>
              </a:lnSpc>
            </a:pPr>
            <a:r>
              <a:rPr lang="es-ES" dirty="0">
                <a:latin typeface="Georgia Pro"/>
                <a:ea typeface="+mn-lt"/>
                <a:cs typeface="+mn-lt"/>
              </a:rPr>
              <a:t>Estas primeras gafas consistían en dos lentes montadas en círculos de madera o de asta, unidas mediante un remache y que se colocaban sobre la nariz.</a:t>
            </a:r>
            <a:endParaRPr lang="es-ES" dirty="0">
              <a:latin typeface="Georgia Pro"/>
              <a:ea typeface="+mn-lt"/>
              <a:cs typeface="+mn-lt"/>
            </a:endParaRPr>
          </a:p>
          <a:p>
            <a:pPr>
              <a:lnSpc>
                <a:spcPct val="90000"/>
              </a:lnSpc>
            </a:pPr>
            <a:r>
              <a:rPr lang="es-ES" dirty="0">
                <a:latin typeface="Georgia Pro"/>
                <a:ea typeface="+mn-lt"/>
                <a:cs typeface="+mn-lt"/>
              </a:rPr>
              <a:t>El invento se atribuye a dos monjes franciscanos, Alejandro de la Espina y Roger Bacon, quienes hacia la mitad del siglo XIII en Venecia comunicaron el secreto de la fabricación de las lentes.</a:t>
            </a:r>
            <a:endParaRPr lang="es-ES" dirty="0">
              <a:latin typeface="Georgia Pro"/>
              <a:ea typeface="+mn-lt"/>
              <a:cs typeface="+mn-lt"/>
            </a:endParaRPr>
          </a:p>
          <a:p>
            <a:pPr>
              <a:lnSpc>
                <a:spcPct val="90000"/>
              </a:lnSpc>
            </a:pPr>
            <a:r>
              <a:rPr lang="es-ES" dirty="0">
                <a:latin typeface="Georgia Pro"/>
                <a:ea typeface="+mn-lt"/>
                <a:cs typeface="+mn-lt"/>
              </a:rPr>
              <a:t>Las primeras gafas como tales se crearon entre 1270 y 1290 en Italia, concretamente en Murano (una pequeña isla situada al norte de Venecia) utilizando para ello sus famosas fábricas de cristal de Murano.</a:t>
            </a:r>
            <a:endParaRPr lang="es-ES" dirty="0">
              <a:latin typeface="Georgia Pro"/>
              <a:ea typeface="+mn-lt"/>
              <a:cs typeface="+mn-lt"/>
            </a:endParaRPr>
          </a:p>
          <a:p>
            <a:pPr>
              <a:lnSpc>
                <a:spcPct val="90000"/>
              </a:lnSpc>
            </a:pPr>
            <a:endParaRPr lang="es-ES" dirty="0">
              <a:latin typeface="Georgia Pro"/>
            </a:endParaRPr>
          </a:p>
        </p:txBody>
      </p:sp>
      <p:pic>
        <p:nvPicPr>
          <p:cNvPr id="4" name="Imagen 4" descr="Imagen que contiene espejo&#10;&#10;Descripción generada automáticamente"/>
          <p:cNvPicPr>
            <a:picLocks noChangeAspect="1"/>
          </p:cNvPicPr>
          <p:nvPr/>
        </p:nvPicPr>
        <p:blipFill>
          <a:blip r:embed="rId1"/>
          <a:stretch>
            <a:fillRect/>
          </a:stretch>
        </p:blipFill>
        <p:spPr>
          <a:xfrm>
            <a:off x="7253784" y="2275889"/>
            <a:ext cx="3951737" cy="23216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p:cNvSpPr>
            <a:spLocks noGrp="1" noRot="1" noChangeAspect="1" noMove="1" noResize="1" noEditPoints="1" noAdjustHandles="1" noChangeArrowheads="1" noChangeShapeType="1" noTextEdit="1"/>
          </p:cNvSpPr>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50879" y="609601"/>
            <a:ext cx="6967181" cy="1216024"/>
          </a:xfrm>
        </p:spPr>
        <p:txBody>
          <a:bodyPr>
            <a:normAutofit/>
          </a:bodyPr>
          <a:lstStyle/>
          <a:p>
            <a:r>
              <a:rPr lang="es-ES" dirty="0">
                <a:latin typeface="Georgia Pro"/>
                <a:ea typeface="Batang"/>
              </a:rPr>
              <a:t>Los molinos </a:t>
            </a:r>
            <a:endParaRPr lang="es-ES" dirty="0">
              <a:latin typeface="Georgia Pro"/>
            </a:endParaRPr>
          </a:p>
        </p:txBody>
      </p:sp>
      <p:sp>
        <p:nvSpPr>
          <p:cNvPr id="3" name="Marcador de contenido 2"/>
          <p:cNvSpPr>
            <a:spLocks noGrp="1"/>
          </p:cNvSpPr>
          <p:nvPr>
            <p:ph idx="1"/>
          </p:nvPr>
        </p:nvSpPr>
        <p:spPr>
          <a:xfrm>
            <a:off x="1050879" y="2147356"/>
            <a:ext cx="6967181" cy="4107021"/>
          </a:xfrm>
        </p:spPr>
        <p:txBody>
          <a:bodyPr vert="horz" lIns="91440" tIns="45720" rIns="91440" bIns="45720" rtlCol="0" anchor="t">
            <a:normAutofit/>
          </a:bodyPr>
          <a:lstStyle/>
          <a:p>
            <a:r>
              <a:rPr lang="es-ES" dirty="0">
                <a:latin typeface="Georgia Pro"/>
                <a:ea typeface="+mn-lt"/>
                <a:cs typeface="+mn-lt"/>
              </a:rPr>
              <a:t>Los molinos de viento fueron creados en el Medio Oriente. Pero alrededor de 1180, una nueva forma de molino de viento surgió en el norte de Europa. La primera fuente de energía en Europa antes de los molinos de viento fueron los molinos de agua.</a:t>
            </a:r>
            <a:br>
              <a:rPr lang="en-US" dirty="0"/>
            </a:br>
            <a:endParaRPr lang="en-US"/>
          </a:p>
          <a:p>
            <a:r>
              <a:rPr lang="en-US" dirty="0">
                <a:latin typeface="Georgia Pro"/>
                <a:ea typeface="+mn-lt"/>
                <a:cs typeface="+mn-lt"/>
              </a:rPr>
              <a:t>En Europa los primeros molinos aparecieron en el siglo XII en Francia e Inglaterra y se distribuyeron por el continente. Eran unas estructuras de madera, conocidas como torres de molino, que se hacían girar a mano alrededor de un poste central para levantar sus aspas al viento.</a:t>
            </a:r>
            <a:endParaRPr lang="es-ES">
              <a:latin typeface="Georgia Pro"/>
            </a:endParaRPr>
          </a:p>
          <a:p>
            <a:endParaRPr lang="es-ES" dirty="0">
              <a:latin typeface="Georgia Pro"/>
              <a:ea typeface="+mn-lt"/>
              <a:cs typeface="+mn-lt"/>
            </a:endParaRPr>
          </a:p>
        </p:txBody>
      </p:sp>
      <p:pic>
        <p:nvPicPr>
          <p:cNvPr id="4" name="Imagen 4" descr="Molino de viento en un campo&#10;&#10;Descripción generada automáticamente"/>
          <p:cNvPicPr>
            <a:picLocks noChangeAspect="1"/>
          </p:cNvPicPr>
          <p:nvPr/>
        </p:nvPicPr>
        <p:blipFill rotWithShape="1">
          <a:blip r:embed="rId1"/>
          <a:srcRect l="41307" r="12400" b="-2"/>
          <a:stretch>
            <a:fillRect/>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p:cNvSpPr>
            <a:spLocks noGrp="1" noRot="1" noChangeAspect="1" noMove="1" noResize="1" noEditPoints="1" noAdjustHandles="1" noChangeArrowheads="1" noChangeShapeType="1" noTextEdit="1"/>
          </p:cNvSpPr>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50879" y="609601"/>
            <a:ext cx="6967181" cy="1216024"/>
          </a:xfrm>
        </p:spPr>
        <p:txBody>
          <a:bodyPr>
            <a:normAutofit/>
          </a:bodyPr>
          <a:lstStyle/>
          <a:p>
            <a:r>
              <a:rPr lang="es-ES" dirty="0">
                <a:latin typeface="Georgia Pro"/>
                <a:ea typeface="Batang"/>
              </a:rPr>
              <a:t>El reloj mecánico</a:t>
            </a:r>
            <a:r>
              <a:rPr lang="es-ES" dirty="0">
                <a:ea typeface="Batang"/>
              </a:rPr>
              <a:t> </a:t>
            </a:r>
            <a:endParaRPr lang="es-ES" dirty="0"/>
          </a:p>
        </p:txBody>
      </p:sp>
      <p:sp>
        <p:nvSpPr>
          <p:cNvPr id="3" name="Marcador de contenido 2"/>
          <p:cNvSpPr>
            <a:spLocks noGrp="1"/>
          </p:cNvSpPr>
          <p:nvPr>
            <p:ph idx="1"/>
          </p:nvPr>
        </p:nvSpPr>
        <p:spPr>
          <a:xfrm>
            <a:off x="1050879" y="2147356"/>
            <a:ext cx="6967181" cy="4107021"/>
          </a:xfrm>
        </p:spPr>
        <p:txBody>
          <a:bodyPr vert="horz" lIns="91440" tIns="45720" rIns="91440" bIns="45720" rtlCol="0" anchor="t">
            <a:normAutofit/>
          </a:bodyPr>
          <a:lstStyle/>
          <a:p>
            <a:pPr>
              <a:lnSpc>
                <a:spcPct val="90000"/>
              </a:lnSpc>
            </a:pPr>
            <a:r>
              <a:rPr lang="es-ES" dirty="0">
                <a:latin typeface="Georgia Pro"/>
                <a:ea typeface="+mn-lt"/>
                <a:cs typeface="+mn-lt"/>
              </a:rPr>
              <a:t>En el siglo XV se inventaron los relojes de una manecilla para marcar las horas y en 1505 el herrero alemán Peter </a:t>
            </a:r>
            <a:r>
              <a:rPr lang="es-ES" dirty="0" err="1">
                <a:latin typeface="Georgia Pro"/>
                <a:ea typeface="+mn-lt"/>
                <a:cs typeface="+mn-lt"/>
              </a:rPr>
              <a:t>Henlein</a:t>
            </a:r>
            <a:r>
              <a:rPr lang="es-ES" b="1" dirty="0">
                <a:latin typeface="Georgia Pro"/>
                <a:ea typeface="+mn-lt"/>
                <a:cs typeface="+mn-lt"/>
              </a:rPr>
              <a:t> </a:t>
            </a:r>
            <a:r>
              <a:rPr lang="es-ES" dirty="0">
                <a:latin typeface="Georgia Pro"/>
                <a:ea typeface="+mn-lt"/>
                <a:cs typeface="+mn-lt"/>
              </a:rPr>
              <a:t>consiguió construir relojes mecánicos tan pequeños que podían llevarse en el bolsillo.</a:t>
            </a:r>
            <a:endParaRPr lang="es-ES"/>
          </a:p>
          <a:p>
            <a:pPr>
              <a:lnSpc>
                <a:spcPct val="90000"/>
              </a:lnSpc>
            </a:pPr>
            <a:r>
              <a:rPr lang="es-ES" dirty="0">
                <a:latin typeface="Georgia Pro"/>
                <a:ea typeface="+mn-lt"/>
                <a:cs typeface="+mn-lt"/>
              </a:rPr>
              <a:t>Los primeros relojes mecánicos se activaban mediante pesos colgados de cilindros y palancas. Gracias a esta herramienta, las personas pueden establecer horarios, rutinas, medir el paso de los días, etc</a:t>
            </a:r>
            <a:r>
              <a:rPr lang="es-ES" b="1" dirty="0">
                <a:latin typeface="Georgia Pro"/>
                <a:ea typeface="+mn-lt"/>
                <a:cs typeface="+mn-lt"/>
              </a:rPr>
              <a:t>.</a:t>
            </a:r>
            <a:endParaRPr lang="es-ES" b="1" dirty="0">
              <a:latin typeface="Georgia Pro"/>
              <a:ea typeface="+mn-lt"/>
              <a:cs typeface="+mn-lt"/>
            </a:endParaRPr>
          </a:p>
          <a:p>
            <a:pPr>
              <a:lnSpc>
                <a:spcPct val="90000"/>
              </a:lnSpc>
            </a:pPr>
            <a:r>
              <a:rPr lang="es-ES" dirty="0">
                <a:latin typeface="Georgia Pro"/>
                <a:ea typeface="+mn-lt"/>
                <a:cs typeface="+mn-lt"/>
              </a:rPr>
              <a:t>El reloj más antiguo conocido fue encontrado en Egipto y data de hace 3.500 años aproximadamente. Consistía en dos bloques de piedra, uno que servía de aguja y otro donde se marcaban las horas.</a:t>
            </a:r>
            <a:endParaRPr lang="es-ES" b="1">
              <a:latin typeface="Georgia Pro"/>
              <a:ea typeface="+mn-lt"/>
              <a:cs typeface="+mn-lt"/>
            </a:endParaRPr>
          </a:p>
        </p:txBody>
      </p:sp>
      <p:pic>
        <p:nvPicPr>
          <p:cNvPr id="5" name="Imagen 5"/>
          <p:cNvPicPr>
            <a:picLocks noChangeAspect="1"/>
          </p:cNvPicPr>
          <p:nvPr/>
        </p:nvPicPr>
        <p:blipFill rotWithShape="1">
          <a:blip r:embed="rId1"/>
          <a:srcRect l="30249" r="28688" b="-1"/>
          <a:stretch>
            <a:fillRect/>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4" name="CuadroTexto 3"/>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dirty="0">
              <a:solidFill>
                <a:srgbClr val="BDC1C6"/>
              </a:solidFill>
              <a:latin typeface="Arial" panose="020B0604020202020204"/>
              <a:cs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Grp="1" noRot="1" noChangeAspect="1" noMove="1" noResize="1" noEditPoints="1" noAdjustHandles="1" noChangeArrowheads="1" noChangeShapeType="1" noTextEdit="1"/>
          </p:cNvSpPr>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1050879" y="609600"/>
            <a:ext cx="5562706" cy="1426234"/>
          </a:xfrm>
        </p:spPr>
        <p:txBody>
          <a:bodyPr>
            <a:normAutofit/>
          </a:bodyPr>
          <a:lstStyle/>
          <a:p>
            <a:r>
              <a:rPr lang="es-ES" dirty="0">
                <a:latin typeface="Georgia Pro"/>
                <a:ea typeface="Batang"/>
              </a:rPr>
              <a:t>La brújula</a:t>
            </a:r>
            <a:endParaRPr lang="es-ES" dirty="0">
              <a:latin typeface="Georgia Pro"/>
            </a:endParaRPr>
          </a:p>
        </p:txBody>
      </p:sp>
      <p:sp>
        <p:nvSpPr>
          <p:cNvPr id="3" name="Marcador de contenido 2"/>
          <p:cNvSpPr>
            <a:spLocks noGrp="1"/>
          </p:cNvSpPr>
          <p:nvPr>
            <p:ph idx="1"/>
          </p:nvPr>
        </p:nvSpPr>
        <p:spPr>
          <a:xfrm>
            <a:off x="1050879" y="2357567"/>
            <a:ext cx="5216426" cy="3896810"/>
          </a:xfrm>
        </p:spPr>
        <p:txBody>
          <a:bodyPr>
            <a:normAutofit/>
          </a:bodyPr>
          <a:lstStyle/>
          <a:p>
            <a:r>
              <a:rPr lang="es-ES" dirty="0">
                <a:latin typeface="Georgia Pro"/>
                <a:ea typeface="+mn-lt"/>
                <a:cs typeface="+mn-lt"/>
              </a:rPr>
              <a:t>La brújula fue inventada en China aproximadamente en el siglo IX con el fin de determinar las direcciones en mar abierto, e inicialmente consistía en una aguja imantada flotando en una vasija llena de agua.</a:t>
            </a:r>
            <a:endParaRPr lang="es-ES" dirty="0">
              <a:latin typeface="Georgia Pro"/>
              <a:ea typeface="+mn-lt"/>
              <a:cs typeface="+mn-lt"/>
            </a:endParaRPr>
          </a:p>
          <a:p>
            <a:r>
              <a:rPr lang="es-ES" dirty="0">
                <a:latin typeface="Georgia Pro"/>
                <a:ea typeface="+mn-lt"/>
                <a:cs typeface="+mn-lt"/>
              </a:rPr>
              <a:t>La brújula</a:t>
            </a:r>
            <a:r>
              <a:rPr lang="es-ES" b="1" dirty="0">
                <a:latin typeface="Georgia Pro"/>
                <a:ea typeface="+mn-lt"/>
                <a:cs typeface="+mn-lt"/>
              </a:rPr>
              <a:t> </a:t>
            </a:r>
            <a:r>
              <a:rPr lang="es-ES" dirty="0">
                <a:latin typeface="Georgia Pro"/>
                <a:ea typeface="+mn-lt"/>
                <a:cs typeface="+mn-lt"/>
              </a:rPr>
              <a:t>fue creada para orientar a los navegantes que atravesaban grandes mares, cuando no existían radares ni otros instrumentos que les permitieran saber si iban bien encaminados.</a:t>
            </a:r>
            <a:endParaRPr lang="es-ES" b="1">
              <a:latin typeface="Georgia Pro"/>
              <a:ea typeface="+mn-lt"/>
              <a:cs typeface="+mn-lt"/>
            </a:endParaRPr>
          </a:p>
        </p:txBody>
      </p:sp>
      <p:pic>
        <p:nvPicPr>
          <p:cNvPr id="10" name="Imagen 10"/>
          <p:cNvPicPr>
            <a:picLocks noChangeAspect="1"/>
          </p:cNvPicPr>
          <p:nvPr/>
        </p:nvPicPr>
        <p:blipFill>
          <a:blip r:embed="rId1"/>
          <a:stretch>
            <a:fillRect/>
          </a:stretch>
        </p:blipFill>
        <p:spPr>
          <a:xfrm>
            <a:off x="7253784" y="1495421"/>
            <a:ext cx="3951737" cy="3882581"/>
          </a:xfrm>
          <a:prstGeom prst="rect">
            <a:avLst/>
          </a:prstGeom>
        </p:spPr>
      </p:pic>
      <p:sp>
        <p:nvSpPr>
          <p:cNvPr id="4" name="CuadroTexto 3"/>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dirty="0">
              <a:solidFill>
                <a:srgbClr val="333333"/>
              </a:solidFill>
              <a:latin typeface="-apple-system"/>
            </a:endParaRPr>
          </a:p>
        </p:txBody>
      </p:sp>
      <p:sp>
        <p:nvSpPr>
          <p:cNvPr id="5" name="CuadroTexto 4"/>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dirty="0">
              <a:solidFill>
                <a:srgbClr val="333333"/>
              </a:solidFill>
              <a:latin typeface="-apple-system"/>
            </a:endParaRPr>
          </a:p>
        </p:txBody>
      </p:sp>
      <p:sp>
        <p:nvSpPr>
          <p:cNvPr id="6" name="CuadroTexto 5"/>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dirty="0">
              <a:solidFill>
                <a:srgbClr val="333333"/>
              </a:solidFill>
              <a:latin typeface="-apple-system"/>
            </a:endParaRPr>
          </a:p>
        </p:txBody>
      </p:sp>
      <p:sp>
        <p:nvSpPr>
          <p:cNvPr id="7" name="CuadroTexto 6"/>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dirty="0">
              <a:solidFill>
                <a:srgbClr val="333333"/>
              </a:solidFill>
              <a:latin typeface="-apple-system"/>
            </a:endParaRPr>
          </a:p>
        </p:txBody>
      </p:sp>
      <p:sp>
        <p:nvSpPr>
          <p:cNvPr id="8" name="CuadroTexto 7"/>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b="1" dirty="0">
              <a:solidFill>
                <a:srgbClr val="000000"/>
              </a:solidFill>
              <a:latin typeface="-apple-system"/>
            </a:endParaRPr>
          </a:p>
        </p:txBody>
      </p:sp>
      <p:sp>
        <p:nvSpPr>
          <p:cNvPr id="9" name="CuadroTexto 8"/>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dirty="0">
              <a:solidFill>
                <a:srgbClr val="333333"/>
              </a:solidFill>
              <a:latin typeface="-apple-syste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r:id="rId2" p14:bwMode="auto">
            <p14:nvContentPartPr>
              <p14:cNvPr id="10" name="Ink 9"/>
              <p14:cNvContentPartPr/>
              <p14:nvPr/>
            </p14:nvContentPartPr>
            <p14:xfrm>
              <a:off x="12490710" y="6342652"/>
              <a:ext cx="360" cy="360"/>
            </p14:xfrm>
          </p:contentPart>
        </mc:Choice>
        <mc:Fallback xmlns="">
          <p:pic>
            <p:nvPicPr>
              <p:cNvPr id="10" name="Ink 9"/>
            </p:nvPicPr>
            <p:blipFill>
              <a:blip r:embed="rId3"/>
            </p:blipFill>
            <p:spPr>
              <a:xfrm>
                <a:off x="12490710" y="6342652"/>
                <a:ext cx="360" cy="360"/>
              </a:xfrm>
              <a:prstGeom prst="rect"/>
            </p:spPr>
          </p:pic>
        </mc:Fallback>
      </mc:AlternateContent>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Grp="1" noRot="1" noChangeAspect="1" noMove="1" noResize="1" noEditPoints="1" noAdjustHandles="1" noChangeArrowheads="1" noChangeShapeType="1" noTextEdit="1"/>
          </p:cNvSpPr>
          <p:nvPr/>
        </p:nvSpPr>
        <p:spPr>
          <a:xfrm>
            <a:off x="1257463" y="1144989"/>
            <a:ext cx="9677074" cy="4048564"/>
          </a:xfrm>
          <a:custGeom>
            <a:avLst/>
            <a:gdLst>
              <a:gd name="connsiteX0" fmla="*/ 0 w 8037833"/>
              <a:gd name="connsiteY0" fmla="*/ 0 h 3771414"/>
              <a:gd name="connsiteX1" fmla="*/ 8037833 w 8037833"/>
              <a:gd name="connsiteY1" fmla="*/ 702854 h 3771414"/>
              <a:gd name="connsiteX2" fmla="*/ 8037833 w 8037833"/>
              <a:gd name="connsiteY2" fmla="*/ 3110335 h 3771414"/>
              <a:gd name="connsiteX3" fmla="*/ 8034343 w 8037833"/>
              <a:gd name="connsiteY3" fmla="*/ 3109810 h 3771414"/>
              <a:gd name="connsiteX4" fmla="*/ 7877229 w 8037833"/>
              <a:gd name="connsiteY4" fmla="*/ 3131056 h 3771414"/>
              <a:gd name="connsiteX5" fmla="*/ 7807644 w 8037833"/>
              <a:gd name="connsiteY5" fmla="*/ 3086007 h 3771414"/>
              <a:gd name="connsiteX6" fmla="*/ 7607062 w 8037833"/>
              <a:gd name="connsiteY6" fmla="*/ 3074909 h 3771414"/>
              <a:gd name="connsiteX7" fmla="*/ 7351256 w 8037833"/>
              <a:gd name="connsiteY7" fmla="*/ 3263533 h 3771414"/>
              <a:gd name="connsiteX8" fmla="*/ 7241630 w 8037833"/>
              <a:gd name="connsiteY8" fmla="*/ 3245856 h 3771414"/>
              <a:gd name="connsiteX9" fmla="*/ 7197338 w 8037833"/>
              <a:gd name="connsiteY9" fmla="*/ 3211988 h 3771414"/>
              <a:gd name="connsiteX10" fmla="*/ 7180777 w 8037833"/>
              <a:gd name="connsiteY10" fmla="*/ 3210063 h 3771414"/>
              <a:gd name="connsiteX11" fmla="*/ 7146896 w 8037833"/>
              <a:gd name="connsiteY11" fmla="*/ 3244212 h 3771414"/>
              <a:gd name="connsiteX12" fmla="*/ 7101771 w 8037833"/>
              <a:gd name="connsiteY12" fmla="*/ 3244252 h 3771414"/>
              <a:gd name="connsiteX13" fmla="*/ 7047844 w 8037833"/>
              <a:gd name="connsiteY13" fmla="*/ 3291028 h 3771414"/>
              <a:gd name="connsiteX14" fmla="*/ 6869803 w 8037833"/>
              <a:gd name="connsiteY14" fmla="*/ 3307526 h 3771414"/>
              <a:gd name="connsiteX15" fmla="*/ 6819463 w 8037833"/>
              <a:gd name="connsiteY15" fmla="*/ 3355861 h 3771414"/>
              <a:gd name="connsiteX16" fmla="*/ 6797198 w 8037833"/>
              <a:gd name="connsiteY16" fmla="*/ 3365493 h 3771414"/>
              <a:gd name="connsiteX17" fmla="*/ 6760989 w 8037833"/>
              <a:gd name="connsiteY17" fmla="*/ 3411424 h 3771414"/>
              <a:gd name="connsiteX18" fmla="*/ 6633643 w 8037833"/>
              <a:gd name="connsiteY18" fmla="*/ 3335413 h 3771414"/>
              <a:gd name="connsiteX19" fmla="*/ 6462092 w 8037833"/>
              <a:gd name="connsiteY19" fmla="*/ 3360766 h 3771414"/>
              <a:gd name="connsiteX20" fmla="*/ 6303479 w 8037833"/>
              <a:gd name="connsiteY20" fmla="*/ 3307079 h 3771414"/>
              <a:gd name="connsiteX21" fmla="*/ 6210639 w 8037833"/>
              <a:gd name="connsiteY21" fmla="*/ 3322783 h 3771414"/>
              <a:gd name="connsiteX22" fmla="*/ 6184923 w 8037833"/>
              <a:gd name="connsiteY22" fmla="*/ 3365368 h 3771414"/>
              <a:gd name="connsiteX23" fmla="*/ 5949057 w 8037833"/>
              <a:gd name="connsiteY23" fmla="*/ 3366889 h 3771414"/>
              <a:gd name="connsiteX24" fmla="*/ 5891274 w 8037833"/>
              <a:gd name="connsiteY24" fmla="*/ 3384918 h 3771414"/>
              <a:gd name="connsiteX25" fmla="*/ 5835383 w 8037833"/>
              <a:gd name="connsiteY25" fmla="*/ 3364766 h 3771414"/>
              <a:gd name="connsiteX26" fmla="*/ 5746050 w 8037833"/>
              <a:gd name="connsiteY26" fmla="*/ 3413379 h 3771414"/>
              <a:gd name="connsiteX27" fmla="*/ 5613670 w 8037833"/>
              <a:gd name="connsiteY27" fmla="*/ 3415908 h 3771414"/>
              <a:gd name="connsiteX28" fmla="*/ 5535334 w 8037833"/>
              <a:gd name="connsiteY28" fmla="*/ 3424281 h 3771414"/>
              <a:gd name="connsiteX29" fmla="*/ 5506940 w 8037833"/>
              <a:gd name="connsiteY29" fmla="*/ 3438236 h 3771414"/>
              <a:gd name="connsiteX30" fmla="*/ 5466372 w 8037833"/>
              <a:gd name="connsiteY30" fmla="*/ 3450482 h 3771414"/>
              <a:gd name="connsiteX31" fmla="*/ 5395833 w 8037833"/>
              <a:gd name="connsiteY31" fmla="*/ 3480431 h 3771414"/>
              <a:gd name="connsiteX32" fmla="*/ 5299224 w 8037833"/>
              <a:gd name="connsiteY32" fmla="*/ 3506167 h 3771414"/>
              <a:gd name="connsiteX33" fmla="*/ 5223043 w 8037833"/>
              <a:gd name="connsiteY33" fmla="*/ 3478901 h 3771414"/>
              <a:gd name="connsiteX34" fmla="*/ 5217733 w 8037833"/>
              <a:gd name="connsiteY34" fmla="*/ 3487700 h 3771414"/>
              <a:gd name="connsiteX35" fmla="*/ 5167992 w 8037833"/>
              <a:gd name="connsiteY35" fmla="*/ 3491322 h 3771414"/>
              <a:gd name="connsiteX36" fmla="*/ 4987020 w 8037833"/>
              <a:gd name="connsiteY36" fmla="*/ 3448500 h 3771414"/>
              <a:gd name="connsiteX37" fmla="*/ 4890003 w 8037833"/>
              <a:gd name="connsiteY37" fmla="*/ 3457111 h 3771414"/>
              <a:gd name="connsiteX38" fmla="*/ 4856654 w 8037833"/>
              <a:gd name="connsiteY38" fmla="*/ 3469117 h 3771414"/>
              <a:gd name="connsiteX39" fmla="*/ 4800711 w 8037833"/>
              <a:gd name="connsiteY39" fmla="*/ 3488678 h 3771414"/>
              <a:gd name="connsiteX40" fmla="*/ 4761569 w 8037833"/>
              <a:gd name="connsiteY40" fmla="*/ 3525340 h 3771414"/>
              <a:gd name="connsiteX41" fmla="*/ 4713734 w 8037833"/>
              <a:gd name="connsiteY41" fmla="*/ 3532961 h 3771414"/>
              <a:gd name="connsiteX42" fmla="*/ 4699169 w 8037833"/>
              <a:gd name="connsiteY42" fmla="*/ 3506225 h 3771414"/>
              <a:gd name="connsiteX43" fmla="*/ 4649120 w 8037833"/>
              <a:gd name="connsiteY43" fmla="*/ 3523629 h 3771414"/>
              <a:gd name="connsiteX44" fmla="*/ 4573578 w 8037833"/>
              <a:gd name="connsiteY44" fmla="*/ 3553160 h 3771414"/>
              <a:gd name="connsiteX45" fmla="*/ 4529117 w 8037833"/>
              <a:gd name="connsiteY45" fmla="*/ 3562829 h 3771414"/>
              <a:gd name="connsiteX46" fmla="*/ 4408641 w 8037833"/>
              <a:gd name="connsiteY46" fmla="*/ 3597237 h 3771414"/>
              <a:gd name="connsiteX47" fmla="*/ 4288710 w 8037833"/>
              <a:gd name="connsiteY47" fmla="*/ 3637793 h 3771414"/>
              <a:gd name="connsiteX48" fmla="*/ 4234393 w 8037833"/>
              <a:gd name="connsiteY48" fmla="*/ 3691813 h 3771414"/>
              <a:gd name="connsiteX49" fmla="*/ 4227541 w 8037833"/>
              <a:gd name="connsiteY49" fmla="*/ 3694215 h 3771414"/>
              <a:gd name="connsiteX50" fmla="*/ 4208725 w 8037833"/>
              <a:gd name="connsiteY50" fmla="*/ 3692078 h 3771414"/>
              <a:gd name="connsiteX51" fmla="*/ 4201632 w 8037833"/>
              <a:gd name="connsiteY51" fmla="*/ 3689839 h 3771414"/>
              <a:gd name="connsiteX52" fmla="*/ 4191289 w 8037833"/>
              <a:gd name="connsiteY52" fmla="*/ 3689617 h 3771414"/>
              <a:gd name="connsiteX53" fmla="*/ 4191039 w 8037833"/>
              <a:gd name="connsiteY53" fmla="*/ 3690068 h 3771414"/>
              <a:gd name="connsiteX54" fmla="*/ 4181340 w 8037833"/>
              <a:gd name="connsiteY54" fmla="*/ 3688966 h 3771414"/>
              <a:gd name="connsiteX55" fmla="*/ 4133816 w 8037833"/>
              <a:gd name="connsiteY55" fmla="*/ 3677802 h 3771414"/>
              <a:gd name="connsiteX56" fmla="*/ 4071732 w 8037833"/>
              <a:gd name="connsiteY56" fmla="*/ 3719750 h 3771414"/>
              <a:gd name="connsiteX57" fmla="*/ 4045924 w 8037833"/>
              <a:gd name="connsiteY57" fmla="*/ 3726641 h 3771414"/>
              <a:gd name="connsiteX58" fmla="*/ 4032171 w 8037833"/>
              <a:gd name="connsiteY58" fmla="*/ 3732760 h 3771414"/>
              <a:gd name="connsiteX59" fmla="*/ 4031335 w 8037833"/>
              <a:gd name="connsiteY59" fmla="*/ 3734716 h 3771414"/>
              <a:gd name="connsiteX60" fmla="*/ 3985774 w 8037833"/>
              <a:gd name="connsiteY60" fmla="*/ 3723784 h 3771414"/>
              <a:gd name="connsiteX61" fmla="*/ 3979769 w 8037833"/>
              <a:gd name="connsiteY61" fmla="*/ 3726006 h 3771414"/>
              <a:gd name="connsiteX62" fmla="*/ 3950014 w 8037833"/>
              <a:gd name="connsiteY62" fmla="*/ 3714179 h 3771414"/>
              <a:gd name="connsiteX63" fmla="*/ 3934671 w 8037833"/>
              <a:gd name="connsiteY63" fmla="*/ 3710576 h 3771414"/>
              <a:gd name="connsiteX64" fmla="*/ 3930274 w 8037833"/>
              <a:gd name="connsiteY64" fmla="*/ 3704385 h 3771414"/>
              <a:gd name="connsiteX65" fmla="*/ 3907660 w 8037833"/>
              <a:gd name="connsiteY65" fmla="*/ 3701693 h 3771414"/>
              <a:gd name="connsiteX66" fmla="*/ 3905087 w 8037833"/>
              <a:gd name="connsiteY66" fmla="*/ 3703335 h 3771414"/>
              <a:gd name="connsiteX67" fmla="*/ 3886347 w 8037833"/>
              <a:gd name="connsiteY67" fmla="*/ 3693857 h 3771414"/>
              <a:gd name="connsiteX68" fmla="*/ 3870533 w 8037833"/>
              <a:gd name="connsiteY68" fmla="*/ 3677142 h 3771414"/>
              <a:gd name="connsiteX69" fmla="*/ 3678563 w 8037833"/>
              <a:gd name="connsiteY69" fmla="*/ 3681723 h 3771414"/>
              <a:gd name="connsiteX70" fmla="*/ 3511920 w 8037833"/>
              <a:gd name="connsiteY70" fmla="*/ 3609378 h 3771414"/>
              <a:gd name="connsiteX71" fmla="*/ 3407752 w 8037833"/>
              <a:gd name="connsiteY71" fmla="*/ 3613827 h 3771414"/>
              <a:gd name="connsiteX72" fmla="*/ 3373519 w 8037833"/>
              <a:gd name="connsiteY72" fmla="*/ 3653022 h 3771414"/>
              <a:gd name="connsiteX73" fmla="*/ 3114267 w 8037833"/>
              <a:gd name="connsiteY73" fmla="*/ 3626220 h 3771414"/>
              <a:gd name="connsiteX74" fmla="*/ 3048270 w 8037833"/>
              <a:gd name="connsiteY74" fmla="*/ 3637186 h 3771414"/>
              <a:gd name="connsiteX75" fmla="*/ 2989722 w 8037833"/>
              <a:gd name="connsiteY75" fmla="*/ 3610467 h 3771414"/>
              <a:gd name="connsiteX76" fmla="*/ 2965734 w 8037833"/>
              <a:gd name="connsiteY76" fmla="*/ 3622913 h 3771414"/>
              <a:gd name="connsiteX77" fmla="*/ 2961603 w 8037833"/>
              <a:gd name="connsiteY77" fmla="*/ 3625458 h 3771414"/>
              <a:gd name="connsiteX78" fmla="*/ 2944959 w 8037833"/>
              <a:gd name="connsiteY78" fmla="*/ 3626960 h 3771414"/>
              <a:gd name="connsiteX79" fmla="*/ 2940402 w 8037833"/>
              <a:gd name="connsiteY79" fmla="*/ 3638237 h 3771414"/>
              <a:gd name="connsiteX80" fmla="*/ 2915449 w 8037833"/>
              <a:gd name="connsiteY80" fmla="*/ 3648276 h 3771414"/>
              <a:gd name="connsiteX81" fmla="*/ 2884777 w 8037833"/>
              <a:gd name="connsiteY81" fmla="*/ 3648012 h 3771414"/>
              <a:gd name="connsiteX82" fmla="*/ 2739034 w 8037833"/>
              <a:gd name="connsiteY82" fmla="*/ 3634633 h 3771414"/>
              <a:gd name="connsiteX83" fmla="*/ 2651827 w 8037833"/>
              <a:gd name="connsiteY83" fmla="*/ 3633543 h 3771414"/>
              <a:gd name="connsiteX84" fmla="*/ 2618680 w 8037833"/>
              <a:gd name="connsiteY84" fmla="*/ 3643992 h 3771414"/>
              <a:gd name="connsiteX85" fmla="*/ 2572404 w 8037833"/>
              <a:gd name="connsiteY85" fmla="*/ 3651280 h 3771414"/>
              <a:gd name="connsiteX86" fmla="*/ 2490721 w 8037833"/>
              <a:gd name="connsiteY86" fmla="*/ 3672550 h 3771414"/>
              <a:gd name="connsiteX87" fmla="*/ 2381001 w 8037833"/>
              <a:gd name="connsiteY87" fmla="*/ 3686506 h 3771414"/>
              <a:gd name="connsiteX88" fmla="*/ 2301172 w 8037833"/>
              <a:gd name="connsiteY88" fmla="*/ 3650290 h 3771414"/>
              <a:gd name="connsiteX89" fmla="*/ 2294102 w 8037833"/>
              <a:gd name="connsiteY89" fmla="*/ 3658388 h 3771414"/>
              <a:gd name="connsiteX90" fmla="*/ 2238966 w 8037833"/>
              <a:gd name="connsiteY90" fmla="*/ 3656014 h 3771414"/>
              <a:gd name="connsiteX91" fmla="*/ 2046240 w 8037833"/>
              <a:gd name="connsiteY91" fmla="*/ 3591772 h 3771414"/>
              <a:gd name="connsiteX92" fmla="*/ 1938480 w 8037833"/>
              <a:gd name="connsiteY92" fmla="*/ 3588676 h 3771414"/>
              <a:gd name="connsiteX93" fmla="*/ 1900166 w 8037833"/>
              <a:gd name="connsiteY93" fmla="*/ 3596595 h 3771414"/>
              <a:gd name="connsiteX94" fmla="*/ 1835976 w 8037833"/>
              <a:gd name="connsiteY94" fmla="*/ 3609302 h 3771414"/>
              <a:gd name="connsiteX95" fmla="*/ 1787830 w 8037833"/>
              <a:gd name="connsiteY95" fmla="*/ 3641005 h 3771414"/>
              <a:gd name="connsiteX96" fmla="*/ 1734224 w 8037833"/>
              <a:gd name="connsiteY96" fmla="*/ 3642830 h 3771414"/>
              <a:gd name="connsiteX97" fmla="*/ 1721989 w 8037833"/>
              <a:gd name="connsiteY97" fmla="*/ 3614535 h 3771414"/>
              <a:gd name="connsiteX98" fmla="*/ 1664576 w 8037833"/>
              <a:gd name="connsiteY98" fmla="*/ 3625809 h 3771414"/>
              <a:gd name="connsiteX99" fmla="*/ 1577459 w 8037833"/>
              <a:gd name="connsiteY99" fmla="*/ 3646061 h 3771414"/>
              <a:gd name="connsiteX100" fmla="*/ 1527269 w 8037833"/>
              <a:gd name="connsiteY100" fmla="*/ 3650325 h 3771414"/>
              <a:gd name="connsiteX101" fmla="*/ 1390118 w 8037833"/>
              <a:gd name="connsiteY101" fmla="*/ 3670026 h 3771414"/>
              <a:gd name="connsiteX102" fmla="*/ 1252698 w 8037833"/>
              <a:gd name="connsiteY102" fmla="*/ 3695899 h 3771414"/>
              <a:gd name="connsiteX103" fmla="*/ 1171039 w 8037833"/>
              <a:gd name="connsiteY103" fmla="*/ 3745879 h 3771414"/>
              <a:gd name="connsiteX104" fmla="*/ 1058106 w 8037833"/>
              <a:gd name="connsiteY104" fmla="*/ 3763403 h 3771414"/>
              <a:gd name="connsiteX105" fmla="*/ 1039167 w 8037833"/>
              <a:gd name="connsiteY105" fmla="*/ 3771414 h 3771414"/>
              <a:gd name="connsiteX106" fmla="*/ 1012958 w 8037833"/>
              <a:gd name="connsiteY106" fmla="*/ 3766443 h 3771414"/>
              <a:gd name="connsiteX107" fmla="*/ 907906 w 8037833"/>
              <a:gd name="connsiteY107" fmla="*/ 3744915 h 3771414"/>
              <a:gd name="connsiteX108" fmla="*/ 825226 w 8037833"/>
              <a:gd name="connsiteY108" fmla="*/ 3713606 h 3771414"/>
              <a:gd name="connsiteX109" fmla="*/ 722264 w 8037833"/>
              <a:gd name="connsiteY109" fmla="*/ 3734849 h 3771414"/>
              <a:gd name="connsiteX110" fmla="*/ 659460 w 8037833"/>
              <a:gd name="connsiteY110" fmla="*/ 3727666 h 3771414"/>
              <a:gd name="connsiteX111" fmla="*/ 556552 w 8037833"/>
              <a:gd name="connsiteY111" fmla="*/ 3685171 h 3771414"/>
              <a:gd name="connsiteX112" fmla="*/ 421042 w 8037833"/>
              <a:gd name="connsiteY112" fmla="*/ 3697149 h 3771414"/>
              <a:gd name="connsiteX113" fmla="*/ 393295 w 8037833"/>
              <a:gd name="connsiteY113" fmla="*/ 3740334 h 3771414"/>
              <a:gd name="connsiteX114" fmla="*/ 355918 w 8037833"/>
              <a:gd name="connsiteY114" fmla="*/ 3766409 h 3771414"/>
              <a:gd name="connsiteX115" fmla="*/ 339711 w 8037833"/>
              <a:gd name="connsiteY115" fmla="*/ 3705479 h 3771414"/>
              <a:gd name="connsiteX116" fmla="*/ 222239 w 8037833"/>
              <a:gd name="connsiteY116" fmla="*/ 3659572 h 3771414"/>
              <a:gd name="connsiteX117" fmla="*/ 163578 w 8037833"/>
              <a:gd name="connsiteY117" fmla="*/ 3643529 h 3771414"/>
              <a:gd name="connsiteX118" fmla="*/ 72220 w 8037833"/>
              <a:gd name="connsiteY118" fmla="*/ 3632509 h 3771414"/>
              <a:gd name="connsiteX119" fmla="*/ 44395 w 8037833"/>
              <a:gd name="connsiteY119" fmla="*/ 3626692 h 3771414"/>
              <a:gd name="connsiteX120" fmla="*/ 1962 w 8037833"/>
              <a:gd name="connsiteY120" fmla="*/ 3623185 h 3771414"/>
              <a:gd name="connsiteX121" fmla="*/ 0 w 8037833"/>
              <a:gd name="connsiteY121" fmla="*/ 3622498 h 3771414"/>
              <a:gd name="connsiteX0-1" fmla="*/ 0 w 8037833"/>
              <a:gd name="connsiteY0-2" fmla="*/ 12763 h 3784177"/>
              <a:gd name="connsiteX1-3" fmla="*/ 8037833 w 8037833"/>
              <a:gd name="connsiteY1-4" fmla="*/ 0 h 3784177"/>
              <a:gd name="connsiteX2-5" fmla="*/ 8037833 w 8037833"/>
              <a:gd name="connsiteY2-6" fmla="*/ 3123098 h 3784177"/>
              <a:gd name="connsiteX3-7" fmla="*/ 8034343 w 8037833"/>
              <a:gd name="connsiteY3-8" fmla="*/ 3122573 h 3784177"/>
              <a:gd name="connsiteX4-9" fmla="*/ 7877229 w 8037833"/>
              <a:gd name="connsiteY4-10" fmla="*/ 3143819 h 3784177"/>
              <a:gd name="connsiteX5-11" fmla="*/ 7807644 w 8037833"/>
              <a:gd name="connsiteY5-12" fmla="*/ 3098770 h 3784177"/>
              <a:gd name="connsiteX6-13" fmla="*/ 7607062 w 8037833"/>
              <a:gd name="connsiteY6-14" fmla="*/ 3087672 h 3784177"/>
              <a:gd name="connsiteX7-15" fmla="*/ 7351256 w 8037833"/>
              <a:gd name="connsiteY7-16" fmla="*/ 3276296 h 3784177"/>
              <a:gd name="connsiteX8-17" fmla="*/ 7241630 w 8037833"/>
              <a:gd name="connsiteY8-18" fmla="*/ 3258619 h 3784177"/>
              <a:gd name="connsiteX9-19" fmla="*/ 7197338 w 8037833"/>
              <a:gd name="connsiteY9-20" fmla="*/ 3224751 h 3784177"/>
              <a:gd name="connsiteX10-21" fmla="*/ 7180777 w 8037833"/>
              <a:gd name="connsiteY10-22" fmla="*/ 3222826 h 3784177"/>
              <a:gd name="connsiteX11-23" fmla="*/ 7146896 w 8037833"/>
              <a:gd name="connsiteY11-24" fmla="*/ 3256975 h 3784177"/>
              <a:gd name="connsiteX12-25" fmla="*/ 7101771 w 8037833"/>
              <a:gd name="connsiteY12-26" fmla="*/ 3257015 h 3784177"/>
              <a:gd name="connsiteX13-27" fmla="*/ 7047844 w 8037833"/>
              <a:gd name="connsiteY13-28" fmla="*/ 3303791 h 3784177"/>
              <a:gd name="connsiteX14-29" fmla="*/ 6869803 w 8037833"/>
              <a:gd name="connsiteY14-30" fmla="*/ 3320289 h 3784177"/>
              <a:gd name="connsiteX15-31" fmla="*/ 6819463 w 8037833"/>
              <a:gd name="connsiteY15-32" fmla="*/ 3368624 h 3784177"/>
              <a:gd name="connsiteX16-33" fmla="*/ 6797198 w 8037833"/>
              <a:gd name="connsiteY16-34" fmla="*/ 3378256 h 3784177"/>
              <a:gd name="connsiteX17-35" fmla="*/ 6760989 w 8037833"/>
              <a:gd name="connsiteY17-36" fmla="*/ 3424187 h 3784177"/>
              <a:gd name="connsiteX18-37" fmla="*/ 6633643 w 8037833"/>
              <a:gd name="connsiteY18-38" fmla="*/ 3348176 h 3784177"/>
              <a:gd name="connsiteX19-39" fmla="*/ 6462092 w 8037833"/>
              <a:gd name="connsiteY19-40" fmla="*/ 3373529 h 3784177"/>
              <a:gd name="connsiteX20-41" fmla="*/ 6303479 w 8037833"/>
              <a:gd name="connsiteY20-42" fmla="*/ 3319842 h 3784177"/>
              <a:gd name="connsiteX21-43" fmla="*/ 6210639 w 8037833"/>
              <a:gd name="connsiteY21-44" fmla="*/ 3335546 h 3784177"/>
              <a:gd name="connsiteX22-45" fmla="*/ 6184923 w 8037833"/>
              <a:gd name="connsiteY22-46" fmla="*/ 3378131 h 3784177"/>
              <a:gd name="connsiteX23-47" fmla="*/ 5949057 w 8037833"/>
              <a:gd name="connsiteY23-48" fmla="*/ 3379652 h 3784177"/>
              <a:gd name="connsiteX24-49" fmla="*/ 5891274 w 8037833"/>
              <a:gd name="connsiteY24-50" fmla="*/ 3397681 h 3784177"/>
              <a:gd name="connsiteX25-51" fmla="*/ 5835383 w 8037833"/>
              <a:gd name="connsiteY25-52" fmla="*/ 3377529 h 3784177"/>
              <a:gd name="connsiteX26-53" fmla="*/ 5746050 w 8037833"/>
              <a:gd name="connsiteY26-54" fmla="*/ 3426142 h 3784177"/>
              <a:gd name="connsiteX27-55" fmla="*/ 5613670 w 8037833"/>
              <a:gd name="connsiteY27-56" fmla="*/ 3428671 h 3784177"/>
              <a:gd name="connsiteX28-57" fmla="*/ 5535334 w 8037833"/>
              <a:gd name="connsiteY28-58" fmla="*/ 3437044 h 3784177"/>
              <a:gd name="connsiteX29-59" fmla="*/ 5506940 w 8037833"/>
              <a:gd name="connsiteY29-60" fmla="*/ 3450999 h 3784177"/>
              <a:gd name="connsiteX30-61" fmla="*/ 5466372 w 8037833"/>
              <a:gd name="connsiteY30-62" fmla="*/ 3463245 h 3784177"/>
              <a:gd name="connsiteX31-63" fmla="*/ 5395833 w 8037833"/>
              <a:gd name="connsiteY31-64" fmla="*/ 3493194 h 3784177"/>
              <a:gd name="connsiteX32-65" fmla="*/ 5299224 w 8037833"/>
              <a:gd name="connsiteY32-66" fmla="*/ 3518930 h 3784177"/>
              <a:gd name="connsiteX33-67" fmla="*/ 5223043 w 8037833"/>
              <a:gd name="connsiteY33-68" fmla="*/ 3491664 h 3784177"/>
              <a:gd name="connsiteX34-69" fmla="*/ 5217733 w 8037833"/>
              <a:gd name="connsiteY34-70" fmla="*/ 3500463 h 3784177"/>
              <a:gd name="connsiteX35-71" fmla="*/ 5167992 w 8037833"/>
              <a:gd name="connsiteY35-72" fmla="*/ 3504085 h 3784177"/>
              <a:gd name="connsiteX36-73" fmla="*/ 4987020 w 8037833"/>
              <a:gd name="connsiteY36-74" fmla="*/ 3461263 h 3784177"/>
              <a:gd name="connsiteX37-75" fmla="*/ 4890003 w 8037833"/>
              <a:gd name="connsiteY37-76" fmla="*/ 3469874 h 3784177"/>
              <a:gd name="connsiteX38-77" fmla="*/ 4856654 w 8037833"/>
              <a:gd name="connsiteY38-78" fmla="*/ 3481880 h 3784177"/>
              <a:gd name="connsiteX39-79" fmla="*/ 4800711 w 8037833"/>
              <a:gd name="connsiteY39-80" fmla="*/ 3501441 h 3784177"/>
              <a:gd name="connsiteX40-81" fmla="*/ 4761569 w 8037833"/>
              <a:gd name="connsiteY40-82" fmla="*/ 3538103 h 3784177"/>
              <a:gd name="connsiteX41-83" fmla="*/ 4713734 w 8037833"/>
              <a:gd name="connsiteY41-84" fmla="*/ 3545724 h 3784177"/>
              <a:gd name="connsiteX42-85" fmla="*/ 4699169 w 8037833"/>
              <a:gd name="connsiteY42-86" fmla="*/ 3518988 h 3784177"/>
              <a:gd name="connsiteX43-87" fmla="*/ 4649120 w 8037833"/>
              <a:gd name="connsiteY43-88" fmla="*/ 3536392 h 3784177"/>
              <a:gd name="connsiteX44-89" fmla="*/ 4573578 w 8037833"/>
              <a:gd name="connsiteY44-90" fmla="*/ 3565923 h 3784177"/>
              <a:gd name="connsiteX45-91" fmla="*/ 4529117 w 8037833"/>
              <a:gd name="connsiteY45-92" fmla="*/ 3575592 h 3784177"/>
              <a:gd name="connsiteX46-93" fmla="*/ 4408641 w 8037833"/>
              <a:gd name="connsiteY46-94" fmla="*/ 3610000 h 3784177"/>
              <a:gd name="connsiteX47-95" fmla="*/ 4288710 w 8037833"/>
              <a:gd name="connsiteY47-96" fmla="*/ 3650556 h 3784177"/>
              <a:gd name="connsiteX48-97" fmla="*/ 4234393 w 8037833"/>
              <a:gd name="connsiteY48-98" fmla="*/ 3704576 h 3784177"/>
              <a:gd name="connsiteX49-99" fmla="*/ 4227541 w 8037833"/>
              <a:gd name="connsiteY49-100" fmla="*/ 3706978 h 3784177"/>
              <a:gd name="connsiteX50-101" fmla="*/ 4208725 w 8037833"/>
              <a:gd name="connsiteY50-102" fmla="*/ 3704841 h 3784177"/>
              <a:gd name="connsiteX51-103" fmla="*/ 4201632 w 8037833"/>
              <a:gd name="connsiteY51-104" fmla="*/ 3702602 h 3784177"/>
              <a:gd name="connsiteX52-105" fmla="*/ 4191289 w 8037833"/>
              <a:gd name="connsiteY52-106" fmla="*/ 3702380 h 3784177"/>
              <a:gd name="connsiteX53-107" fmla="*/ 4191039 w 8037833"/>
              <a:gd name="connsiteY53-108" fmla="*/ 3702831 h 3784177"/>
              <a:gd name="connsiteX54-109" fmla="*/ 4181340 w 8037833"/>
              <a:gd name="connsiteY54-110" fmla="*/ 3701729 h 3784177"/>
              <a:gd name="connsiteX55-111" fmla="*/ 4133816 w 8037833"/>
              <a:gd name="connsiteY55-112" fmla="*/ 3690565 h 3784177"/>
              <a:gd name="connsiteX56-113" fmla="*/ 4071732 w 8037833"/>
              <a:gd name="connsiteY56-114" fmla="*/ 3732513 h 3784177"/>
              <a:gd name="connsiteX57-115" fmla="*/ 4045924 w 8037833"/>
              <a:gd name="connsiteY57-116" fmla="*/ 3739404 h 3784177"/>
              <a:gd name="connsiteX58-117" fmla="*/ 4032171 w 8037833"/>
              <a:gd name="connsiteY58-118" fmla="*/ 3745523 h 3784177"/>
              <a:gd name="connsiteX59-119" fmla="*/ 4031335 w 8037833"/>
              <a:gd name="connsiteY59-120" fmla="*/ 3747479 h 3784177"/>
              <a:gd name="connsiteX60-121" fmla="*/ 3985774 w 8037833"/>
              <a:gd name="connsiteY60-122" fmla="*/ 3736547 h 3784177"/>
              <a:gd name="connsiteX61-123" fmla="*/ 3979769 w 8037833"/>
              <a:gd name="connsiteY61-124" fmla="*/ 3738769 h 3784177"/>
              <a:gd name="connsiteX62-125" fmla="*/ 3950014 w 8037833"/>
              <a:gd name="connsiteY62-126" fmla="*/ 3726942 h 3784177"/>
              <a:gd name="connsiteX63-127" fmla="*/ 3934671 w 8037833"/>
              <a:gd name="connsiteY63-128" fmla="*/ 3723339 h 3784177"/>
              <a:gd name="connsiteX64-129" fmla="*/ 3930274 w 8037833"/>
              <a:gd name="connsiteY64-130" fmla="*/ 3717148 h 3784177"/>
              <a:gd name="connsiteX65-131" fmla="*/ 3907660 w 8037833"/>
              <a:gd name="connsiteY65-132" fmla="*/ 3714456 h 3784177"/>
              <a:gd name="connsiteX66-133" fmla="*/ 3905087 w 8037833"/>
              <a:gd name="connsiteY66-134" fmla="*/ 3716098 h 3784177"/>
              <a:gd name="connsiteX67-135" fmla="*/ 3886347 w 8037833"/>
              <a:gd name="connsiteY67-136" fmla="*/ 3706620 h 3784177"/>
              <a:gd name="connsiteX68-137" fmla="*/ 3870533 w 8037833"/>
              <a:gd name="connsiteY68-138" fmla="*/ 3689905 h 3784177"/>
              <a:gd name="connsiteX69-139" fmla="*/ 3678563 w 8037833"/>
              <a:gd name="connsiteY69-140" fmla="*/ 3694486 h 3784177"/>
              <a:gd name="connsiteX70-141" fmla="*/ 3511920 w 8037833"/>
              <a:gd name="connsiteY70-142" fmla="*/ 3622141 h 3784177"/>
              <a:gd name="connsiteX71-143" fmla="*/ 3407752 w 8037833"/>
              <a:gd name="connsiteY71-144" fmla="*/ 3626590 h 3784177"/>
              <a:gd name="connsiteX72-145" fmla="*/ 3373519 w 8037833"/>
              <a:gd name="connsiteY72-146" fmla="*/ 3665785 h 3784177"/>
              <a:gd name="connsiteX73-147" fmla="*/ 3114267 w 8037833"/>
              <a:gd name="connsiteY73-148" fmla="*/ 3638983 h 3784177"/>
              <a:gd name="connsiteX74-149" fmla="*/ 3048270 w 8037833"/>
              <a:gd name="connsiteY74-150" fmla="*/ 3649949 h 3784177"/>
              <a:gd name="connsiteX75-151" fmla="*/ 2989722 w 8037833"/>
              <a:gd name="connsiteY75-152" fmla="*/ 3623230 h 3784177"/>
              <a:gd name="connsiteX76-153" fmla="*/ 2965734 w 8037833"/>
              <a:gd name="connsiteY76-154" fmla="*/ 3635676 h 3784177"/>
              <a:gd name="connsiteX77-155" fmla="*/ 2961603 w 8037833"/>
              <a:gd name="connsiteY77-156" fmla="*/ 3638221 h 3784177"/>
              <a:gd name="connsiteX78-157" fmla="*/ 2944959 w 8037833"/>
              <a:gd name="connsiteY78-158" fmla="*/ 3639723 h 3784177"/>
              <a:gd name="connsiteX79-159" fmla="*/ 2940402 w 8037833"/>
              <a:gd name="connsiteY79-160" fmla="*/ 3651000 h 3784177"/>
              <a:gd name="connsiteX80-161" fmla="*/ 2915449 w 8037833"/>
              <a:gd name="connsiteY80-162" fmla="*/ 3661039 h 3784177"/>
              <a:gd name="connsiteX81-163" fmla="*/ 2884777 w 8037833"/>
              <a:gd name="connsiteY81-164" fmla="*/ 3660775 h 3784177"/>
              <a:gd name="connsiteX82-165" fmla="*/ 2739034 w 8037833"/>
              <a:gd name="connsiteY82-166" fmla="*/ 3647396 h 3784177"/>
              <a:gd name="connsiteX83-167" fmla="*/ 2651827 w 8037833"/>
              <a:gd name="connsiteY83-168" fmla="*/ 3646306 h 3784177"/>
              <a:gd name="connsiteX84-169" fmla="*/ 2618680 w 8037833"/>
              <a:gd name="connsiteY84-170" fmla="*/ 3656755 h 3784177"/>
              <a:gd name="connsiteX85-171" fmla="*/ 2572404 w 8037833"/>
              <a:gd name="connsiteY85-172" fmla="*/ 3664043 h 3784177"/>
              <a:gd name="connsiteX86-173" fmla="*/ 2490721 w 8037833"/>
              <a:gd name="connsiteY86-174" fmla="*/ 3685313 h 3784177"/>
              <a:gd name="connsiteX87-175" fmla="*/ 2381001 w 8037833"/>
              <a:gd name="connsiteY87-176" fmla="*/ 3699269 h 3784177"/>
              <a:gd name="connsiteX88-177" fmla="*/ 2301172 w 8037833"/>
              <a:gd name="connsiteY88-178" fmla="*/ 3663053 h 3784177"/>
              <a:gd name="connsiteX89-179" fmla="*/ 2294102 w 8037833"/>
              <a:gd name="connsiteY89-180" fmla="*/ 3671151 h 3784177"/>
              <a:gd name="connsiteX90-181" fmla="*/ 2238966 w 8037833"/>
              <a:gd name="connsiteY90-182" fmla="*/ 3668777 h 3784177"/>
              <a:gd name="connsiteX91-183" fmla="*/ 2046240 w 8037833"/>
              <a:gd name="connsiteY91-184" fmla="*/ 3604535 h 3784177"/>
              <a:gd name="connsiteX92-185" fmla="*/ 1938480 w 8037833"/>
              <a:gd name="connsiteY92-186" fmla="*/ 3601439 h 3784177"/>
              <a:gd name="connsiteX93-187" fmla="*/ 1900166 w 8037833"/>
              <a:gd name="connsiteY93-188" fmla="*/ 3609358 h 3784177"/>
              <a:gd name="connsiteX94-189" fmla="*/ 1835976 w 8037833"/>
              <a:gd name="connsiteY94-190" fmla="*/ 3622065 h 3784177"/>
              <a:gd name="connsiteX95-191" fmla="*/ 1787830 w 8037833"/>
              <a:gd name="connsiteY95-192" fmla="*/ 3653768 h 3784177"/>
              <a:gd name="connsiteX96-193" fmla="*/ 1734224 w 8037833"/>
              <a:gd name="connsiteY96-194" fmla="*/ 3655593 h 3784177"/>
              <a:gd name="connsiteX97-195" fmla="*/ 1721989 w 8037833"/>
              <a:gd name="connsiteY97-196" fmla="*/ 3627298 h 3784177"/>
              <a:gd name="connsiteX98-197" fmla="*/ 1664576 w 8037833"/>
              <a:gd name="connsiteY98-198" fmla="*/ 3638572 h 3784177"/>
              <a:gd name="connsiteX99-199" fmla="*/ 1577459 w 8037833"/>
              <a:gd name="connsiteY99-200" fmla="*/ 3658824 h 3784177"/>
              <a:gd name="connsiteX100-201" fmla="*/ 1527269 w 8037833"/>
              <a:gd name="connsiteY100-202" fmla="*/ 3663088 h 3784177"/>
              <a:gd name="connsiteX101-203" fmla="*/ 1390118 w 8037833"/>
              <a:gd name="connsiteY101-204" fmla="*/ 3682789 h 3784177"/>
              <a:gd name="connsiteX102-205" fmla="*/ 1252698 w 8037833"/>
              <a:gd name="connsiteY102-206" fmla="*/ 3708662 h 3784177"/>
              <a:gd name="connsiteX103-207" fmla="*/ 1171039 w 8037833"/>
              <a:gd name="connsiteY103-208" fmla="*/ 3758642 h 3784177"/>
              <a:gd name="connsiteX104-209" fmla="*/ 1058106 w 8037833"/>
              <a:gd name="connsiteY104-210" fmla="*/ 3776166 h 3784177"/>
              <a:gd name="connsiteX105-211" fmla="*/ 1039167 w 8037833"/>
              <a:gd name="connsiteY105-212" fmla="*/ 3784177 h 3784177"/>
              <a:gd name="connsiteX106-213" fmla="*/ 1012958 w 8037833"/>
              <a:gd name="connsiteY106-214" fmla="*/ 3779206 h 3784177"/>
              <a:gd name="connsiteX107-215" fmla="*/ 907906 w 8037833"/>
              <a:gd name="connsiteY107-216" fmla="*/ 3757678 h 3784177"/>
              <a:gd name="connsiteX108-217" fmla="*/ 825226 w 8037833"/>
              <a:gd name="connsiteY108-218" fmla="*/ 3726369 h 3784177"/>
              <a:gd name="connsiteX109-219" fmla="*/ 722264 w 8037833"/>
              <a:gd name="connsiteY109-220" fmla="*/ 3747612 h 3784177"/>
              <a:gd name="connsiteX110-221" fmla="*/ 659460 w 8037833"/>
              <a:gd name="connsiteY110-222" fmla="*/ 3740429 h 3784177"/>
              <a:gd name="connsiteX111-223" fmla="*/ 556552 w 8037833"/>
              <a:gd name="connsiteY111-224" fmla="*/ 3697934 h 3784177"/>
              <a:gd name="connsiteX112-225" fmla="*/ 421042 w 8037833"/>
              <a:gd name="connsiteY112-226" fmla="*/ 3709912 h 3784177"/>
              <a:gd name="connsiteX113-227" fmla="*/ 393295 w 8037833"/>
              <a:gd name="connsiteY113-228" fmla="*/ 3753097 h 3784177"/>
              <a:gd name="connsiteX114-229" fmla="*/ 355918 w 8037833"/>
              <a:gd name="connsiteY114-230" fmla="*/ 3779172 h 3784177"/>
              <a:gd name="connsiteX115-231" fmla="*/ 339711 w 8037833"/>
              <a:gd name="connsiteY115-232" fmla="*/ 3718242 h 3784177"/>
              <a:gd name="connsiteX116-233" fmla="*/ 222239 w 8037833"/>
              <a:gd name="connsiteY116-234" fmla="*/ 3672335 h 3784177"/>
              <a:gd name="connsiteX117-235" fmla="*/ 163578 w 8037833"/>
              <a:gd name="connsiteY117-236" fmla="*/ 3656292 h 3784177"/>
              <a:gd name="connsiteX118-237" fmla="*/ 72220 w 8037833"/>
              <a:gd name="connsiteY118-238" fmla="*/ 3645272 h 3784177"/>
              <a:gd name="connsiteX119-239" fmla="*/ 44395 w 8037833"/>
              <a:gd name="connsiteY119-240" fmla="*/ 3639455 h 3784177"/>
              <a:gd name="connsiteX120-241" fmla="*/ 1962 w 8037833"/>
              <a:gd name="connsiteY120-242" fmla="*/ 3635948 h 3784177"/>
              <a:gd name="connsiteX121-243" fmla="*/ 0 w 8037833"/>
              <a:gd name="connsiteY121-244" fmla="*/ 3635261 h 3784177"/>
              <a:gd name="connsiteX122" fmla="*/ 0 w 8037833"/>
              <a:gd name="connsiteY122" fmla="*/ 12763 h 3784177"/>
              <a:gd name="connsiteX0-245" fmla="*/ 0 w 8037833"/>
              <a:gd name="connsiteY0-246" fmla="*/ 12763 h 3784177"/>
              <a:gd name="connsiteX1-247" fmla="*/ 8037833 w 8037833"/>
              <a:gd name="connsiteY1-248" fmla="*/ 0 h 3784177"/>
              <a:gd name="connsiteX2-249" fmla="*/ 8037833 w 8037833"/>
              <a:gd name="connsiteY2-250" fmla="*/ 3123098 h 3784177"/>
              <a:gd name="connsiteX3-251" fmla="*/ 8034343 w 8037833"/>
              <a:gd name="connsiteY3-252" fmla="*/ 3122573 h 3784177"/>
              <a:gd name="connsiteX4-253" fmla="*/ 7877229 w 8037833"/>
              <a:gd name="connsiteY4-254" fmla="*/ 3143819 h 3784177"/>
              <a:gd name="connsiteX5-255" fmla="*/ 7807644 w 8037833"/>
              <a:gd name="connsiteY5-256" fmla="*/ 3098770 h 3784177"/>
              <a:gd name="connsiteX6-257" fmla="*/ 7607062 w 8037833"/>
              <a:gd name="connsiteY6-258" fmla="*/ 3087672 h 3784177"/>
              <a:gd name="connsiteX7-259" fmla="*/ 7351256 w 8037833"/>
              <a:gd name="connsiteY7-260" fmla="*/ 3276296 h 3784177"/>
              <a:gd name="connsiteX8-261" fmla="*/ 7241630 w 8037833"/>
              <a:gd name="connsiteY8-262" fmla="*/ 3258619 h 3784177"/>
              <a:gd name="connsiteX9-263" fmla="*/ 7197338 w 8037833"/>
              <a:gd name="connsiteY9-264" fmla="*/ 3224751 h 3784177"/>
              <a:gd name="connsiteX10-265" fmla="*/ 7180777 w 8037833"/>
              <a:gd name="connsiteY10-266" fmla="*/ 3222826 h 3784177"/>
              <a:gd name="connsiteX11-267" fmla="*/ 7146896 w 8037833"/>
              <a:gd name="connsiteY11-268" fmla="*/ 3256975 h 3784177"/>
              <a:gd name="connsiteX12-269" fmla="*/ 7101771 w 8037833"/>
              <a:gd name="connsiteY12-270" fmla="*/ 3257015 h 3784177"/>
              <a:gd name="connsiteX13-271" fmla="*/ 7047844 w 8037833"/>
              <a:gd name="connsiteY13-272" fmla="*/ 3303791 h 3784177"/>
              <a:gd name="connsiteX14-273" fmla="*/ 6869803 w 8037833"/>
              <a:gd name="connsiteY14-274" fmla="*/ 3320289 h 3784177"/>
              <a:gd name="connsiteX15-275" fmla="*/ 6819463 w 8037833"/>
              <a:gd name="connsiteY15-276" fmla="*/ 3368624 h 3784177"/>
              <a:gd name="connsiteX16-277" fmla="*/ 6797198 w 8037833"/>
              <a:gd name="connsiteY16-278" fmla="*/ 3378256 h 3784177"/>
              <a:gd name="connsiteX17-279" fmla="*/ 6760989 w 8037833"/>
              <a:gd name="connsiteY17-280" fmla="*/ 3424187 h 3784177"/>
              <a:gd name="connsiteX18-281" fmla="*/ 6633643 w 8037833"/>
              <a:gd name="connsiteY18-282" fmla="*/ 3348176 h 3784177"/>
              <a:gd name="connsiteX19-283" fmla="*/ 6462092 w 8037833"/>
              <a:gd name="connsiteY19-284" fmla="*/ 3373529 h 3784177"/>
              <a:gd name="connsiteX20-285" fmla="*/ 6303479 w 8037833"/>
              <a:gd name="connsiteY20-286" fmla="*/ 3319842 h 3784177"/>
              <a:gd name="connsiteX21-287" fmla="*/ 6210639 w 8037833"/>
              <a:gd name="connsiteY21-288" fmla="*/ 3335546 h 3784177"/>
              <a:gd name="connsiteX22-289" fmla="*/ 6184923 w 8037833"/>
              <a:gd name="connsiteY22-290" fmla="*/ 3378131 h 3784177"/>
              <a:gd name="connsiteX23-291" fmla="*/ 5949057 w 8037833"/>
              <a:gd name="connsiteY23-292" fmla="*/ 3379652 h 3784177"/>
              <a:gd name="connsiteX24-293" fmla="*/ 5891274 w 8037833"/>
              <a:gd name="connsiteY24-294" fmla="*/ 3397681 h 3784177"/>
              <a:gd name="connsiteX25-295" fmla="*/ 5835383 w 8037833"/>
              <a:gd name="connsiteY25-296" fmla="*/ 3377529 h 3784177"/>
              <a:gd name="connsiteX26-297" fmla="*/ 5746050 w 8037833"/>
              <a:gd name="connsiteY26-298" fmla="*/ 3426142 h 3784177"/>
              <a:gd name="connsiteX27-299" fmla="*/ 5613670 w 8037833"/>
              <a:gd name="connsiteY27-300" fmla="*/ 3428671 h 3784177"/>
              <a:gd name="connsiteX28-301" fmla="*/ 5535334 w 8037833"/>
              <a:gd name="connsiteY28-302" fmla="*/ 3437044 h 3784177"/>
              <a:gd name="connsiteX29-303" fmla="*/ 5506940 w 8037833"/>
              <a:gd name="connsiteY29-304" fmla="*/ 3450999 h 3784177"/>
              <a:gd name="connsiteX30-305" fmla="*/ 5466372 w 8037833"/>
              <a:gd name="connsiteY30-306" fmla="*/ 3463245 h 3784177"/>
              <a:gd name="connsiteX31-307" fmla="*/ 5395833 w 8037833"/>
              <a:gd name="connsiteY31-308" fmla="*/ 3493194 h 3784177"/>
              <a:gd name="connsiteX32-309" fmla="*/ 5299224 w 8037833"/>
              <a:gd name="connsiteY32-310" fmla="*/ 3518930 h 3784177"/>
              <a:gd name="connsiteX33-311" fmla="*/ 5223043 w 8037833"/>
              <a:gd name="connsiteY33-312" fmla="*/ 3491664 h 3784177"/>
              <a:gd name="connsiteX34-313" fmla="*/ 5217733 w 8037833"/>
              <a:gd name="connsiteY34-314" fmla="*/ 3500463 h 3784177"/>
              <a:gd name="connsiteX35-315" fmla="*/ 5167992 w 8037833"/>
              <a:gd name="connsiteY35-316" fmla="*/ 3504085 h 3784177"/>
              <a:gd name="connsiteX36-317" fmla="*/ 4987020 w 8037833"/>
              <a:gd name="connsiteY36-318" fmla="*/ 3461263 h 3784177"/>
              <a:gd name="connsiteX37-319" fmla="*/ 4890003 w 8037833"/>
              <a:gd name="connsiteY37-320" fmla="*/ 3469874 h 3784177"/>
              <a:gd name="connsiteX38-321" fmla="*/ 4856654 w 8037833"/>
              <a:gd name="connsiteY38-322" fmla="*/ 3481880 h 3784177"/>
              <a:gd name="connsiteX39-323" fmla="*/ 4800711 w 8037833"/>
              <a:gd name="connsiteY39-324" fmla="*/ 3501441 h 3784177"/>
              <a:gd name="connsiteX40-325" fmla="*/ 4761569 w 8037833"/>
              <a:gd name="connsiteY40-326" fmla="*/ 3538103 h 3784177"/>
              <a:gd name="connsiteX41-327" fmla="*/ 4713734 w 8037833"/>
              <a:gd name="connsiteY41-328" fmla="*/ 3545724 h 3784177"/>
              <a:gd name="connsiteX42-329" fmla="*/ 4699169 w 8037833"/>
              <a:gd name="connsiteY42-330" fmla="*/ 3518988 h 3784177"/>
              <a:gd name="connsiteX43-331" fmla="*/ 4649120 w 8037833"/>
              <a:gd name="connsiteY43-332" fmla="*/ 3536392 h 3784177"/>
              <a:gd name="connsiteX44-333" fmla="*/ 4573578 w 8037833"/>
              <a:gd name="connsiteY44-334" fmla="*/ 3565923 h 3784177"/>
              <a:gd name="connsiteX45-335" fmla="*/ 4529117 w 8037833"/>
              <a:gd name="connsiteY45-336" fmla="*/ 3575592 h 3784177"/>
              <a:gd name="connsiteX46-337" fmla="*/ 4408641 w 8037833"/>
              <a:gd name="connsiteY46-338" fmla="*/ 3610000 h 3784177"/>
              <a:gd name="connsiteX47-339" fmla="*/ 4288710 w 8037833"/>
              <a:gd name="connsiteY47-340" fmla="*/ 3650556 h 3784177"/>
              <a:gd name="connsiteX48-341" fmla="*/ 4234393 w 8037833"/>
              <a:gd name="connsiteY48-342" fmla="*/ 3704576 h 3784177"/>
              <a:gd name="connsiteX49-343" fmla="*/ 4227541 w 8037833"/>
              <a:gd name="connsiteY49-344" fmla="*/ 3706978 h 3784177"/>
              <a:gd name="connsiteX50-345" fmla="*/ 4208725 w 8037833"/>
              <a:gd name="connsiteY50-346" fmla="*/ 3704841 h 3784177"/>
              <a:gd name="connsiteX51-347" fmla="*/ 4201632 w 8037833"/>
              <a:gd name="connsiteY51-348" fmla="*/ 3702602 h 3784177"/>
              <a:gd name="connsiteX52-349" fmla="*/ 4191289 w 8037833"/>
              <a:gd name="connsiteY52-350" fmla="*/ 3702380 h 3784177"/>
              <a:gd name="connsiteX53-351" fmla="*/ 4191039 w 8037833"/>
              <a:gd name="connsiteY53-352" fmla="*/ 3702831 h 3784177"/>
              <a:gd name="connsiteX54-353" fmla="*/ 4181340 w 8037833"/>
              <a:gd name="connsiteY54-354" fmla="*/ 3701729 h 3784177"/>
              <a:gd name="connsiteX55-355" fmla="*/ 4133816 w 8037833"/>
              <a:gd name="connsiteY55-356" fmla="*/ 3690565 h 3784177"/>
              <a:gd name="connsiteX56-357" fmla="*/ 4071732 w 8037833"/>
              <a:gd name="connsiteY56-358" fmla="*/ 3732513 h 3784177"/>
              <a:gd name="connsiteX57-359" fmla="*/ 4045924 w 8037833"/>
              <a:gd name="connsiteY57-360" fmla="*/ 3739404 h 3784177"/>
              <a:gd name="connsiteX58-361" fmla="*/ 4032171 w 8037833"/>
              <a:gd name="connsiteY58-362" fmla="*/ 3745523 h 3784177"/>
              <a:gd name="connsiteX59-363" fmla="*/ 4031335 w 8037833"/>
              <a:gd name="connsiteY59-364" fmla="*/ 3747479 h 3784177"/>
              <a:gd name="connsiteX60-365" fmla="*/ 3985774 w 8037833"/>
              <a:gd name="connsiteY60-366" fmla="*/ 3736547 h 3784177"/>
              <a:gd name="connsiteX61-367" fmla="*/ 3979769 w 8037833"/>
              <a:gd name="connsiteY61-368" fmla="*/ 3738769 h 3784177"/>
              <a:gd name="connsiteX62-369" fmla="*/ 3950014 w 8037833"/>
              <a:gd name="connsiteY62-370" fmla="*/ 3726942 h 3784177"/>
              <a:gd name="connsiteX63-371" fmla="*/ 3934671 w 8037833"/>
              <a:gd name="connsiteY63-372" fmla="*/ 3723339 h 3784177"/>
              <a:gd name="connsiteX64-373" fmla="*/ 3930274 w 8037833"/>
              <a:gd name="connsiteY64-374" fmla="*/ 3717148 h 3784177"/>
              <a:gd name="connsiteX65-375" fmla="*/ 3907660 w 8037833"/>
              <a:gd name="connsiteY65-376" fmla="*/ 3714456 h 3784177"/>
              <a:gd name="connsiteX66-377" fmla="*/ 3905087 w 8037833"/>
              <a:gd name="connsiteY66-378" fmla="*/ 3716098 h 3784177"/>
              <a:gd name="connsiteX67-379" fmla="*/ 3886347 w 8037833"/>
              <a:gd name="connsiteY67-380" fmla="*/ 3706620 h 3784177"/>
              <a:gd name="connsiteX68-381" fmla="*/ 3870533 w 8037833"/>
              <a:gd name="connsiteY68-382" fmla="*/ 3689905 h 3784177"/>
              <a:gd name="connsiteX69-383" fmla="*/ 3678563 w 8037833"/>
              <a:gd name="connsiteY69-384" fmla="*/ 3694486 h 3784177"/>
              <a:gd name="connsiteX70-385" fmla="*/ 3524121 w 8037833"/>
              <a:gd name="connsiteY70-386" fmla="*/ 3642736 h 3784177"/>
              <a:gd name="connsiteX71-387" fmla="*/ 3407752 w 8037833"/>
              <a:gd name="connsiteY71-388" fmla="*/ 3626590 h 3784177"/>
              <a:gd name="connsiteX72-389" fmla="*/ 3373519 w 8037833"/>
              <a:gd name="connsiteY72-390" fmla="*/ 3665785 h 3784177"/>
              <a:gd name="connsiteX73-391" fmla="*/ 3114267 w 8037833"/>
              <a:gd name="connsiteY73-392" fmla="*/ 3638983 h 3784177"/>
              <a:gd name="connsiteX74-393" fmla="*/ 3048270 w 8037833"/>
              <a:gd name="connsiteY74-394" fmla="*/ 3649949 h 3784177"/>
              <a:gd name="connsiteX75-395" fmla="*/ 2989722 w 8037833"/>
              <a:gd name="connsiteY75-396" fmla="*/ 3623230 h 3784177"/>
              <a:gd name="connsiteX76-397" fmla="*/ 2965734 w 8037833"/>
              <a:gd name="connsiteY76-398" fmla="*/ 3635676 h 3784177"/>
              <a:gd name="connsiteX77-399" fmla="*/ 2961603 w 8037833"/>
              <a:gd name="connsiteY77-400" fmla="*/ 3638221 h 3784177"/>
              <a:gd name="connsiteX78-401" fmla="*/ 2944959 w 8037833"/>
              <a:gd name="connsiteY78-402" fmla="*/ 3639723 h 3784177"/>
              <a:gd name="connsiteX79-403" fmla="*/ 2940402 w 8037833"/>
              <a:gd name="connsiteY79-404" fmla="*/ 3651000 h 3784177"/>
              <a:gd name="connsiteX80-405" fmla="*/ 2915449 w 8037833"/>
              <a:gd name="connsiteY80-406" fmla="*/ 3661039 h 3784177"/>
              <a:gd name="connsiteX81-407" fmla="*/ 2884777 w 8037833"/>
              <a:gd name="connsiteY81-408" fmla="*/ 3660775 h 3784177"/>
              <a:gd name="connsiteX82-409" fmla="*/ 2739034 w 8037833"/>
              <a:gd name="connsiteY82-410" fmla="*/ 3647396 h 3784177"/>
              <a:gd name="connsiteX83-411" fmla="*/ 2651827 w 8037833"/>
              <a:gd name="connsiteY83-412" fmla="*/ 3646306 h 3784177"/>
              <a:gd name="connsiteX84-413" fmla="*/ 2618680 w 8037833"/>
              <a:gd name="connsiteY84-414" fmla="*/ 3656755 h 3784177"/>
              <a:gd name="connsiteX85-415" fmla="*/ 2572404 w 8037833"/>
              <a:gd name="connsiteY85-416" fmla="*/ 3664043 h 3784177"/>
              <a:gd name="connsiteX86-417" fmla="*/ 2490721 w 8037833"/>
              <a:gd name="connsiteY86-418" fmla="*/ 3685313 h 3784177"/>
              <a:gd name="connsiteX87-419" fmla="*/ 2381001 w 8037833"/>
              <a:gd name="connsiteY87-420" fmla="*/ 3699269 h 3784177"/>
              <a:gd name="connsiteX88-421" fmla="*/ 2301172 w 8037833"/>
              <a:gd name="connsiteY88-422" fmla="*/ 3663053 h 3784177"/>
              <a:gd name="connsiteX89-423" fmla="*/ 2294102 w 8037833"/>
              <a:gd name="connsiteY89-424" fmla="*/ 3671151 h 3784177"/>
              <a:gd name="connsiteX90-425" fmla="*/ 2238966 w 8037833"/>
              <a:gd name="connsiteY90-426" fmla="*/ 3668777 h 3784177"/>
              <a:gd name="connsiteX91-427" fmla="*/ 2046240 w 8037833"/>
              <a:gd name="connsiteY91-428" fmla="*/ 3604535 h 3784177"/>
              <a:gd name="connsiteX92-429" fmla="*/ 1938480 w 8037833"/>
              <a:gd name="connsiteY92-430" fmla="*/ 3601439 h 3784177"/>
              <a:gd name="connsiteX93-431" fmla="*/ 1900166 w 8037833"/>
              <a:gd name="connsiteY93-432" fmla="*/ 3609358 h 3784177"/>
              <a:gd name="connsiteX94-433" fmla="*/ 1835976 w 8037833"/>
              <a:gd name="connsiteY94-434" fmla="*/ 3622065 h 3784177"/>
              <a:gd name="connsiteX95-435" fmla="*/ 1787830 w 8037833"/>
              <a:gd name="connsiteY95-436" fmla="*/ 3653768 h 3784177"/>
              <a:gd name="connsiteX96-437" fmla="*/ 1734224 w 8037833"/>
              <a:gd name="connsiteY96-438" fmla="*/ 3655593 h 3784177"/>
              <a:gd name="connsiteX97-439" fmla="*/ 1721989 w 8037833"/>
              <a:gd name="connsiteY97-440" fmla="*/ 3627298 h 3784177"/>
              <a:gd name="connsiteX98-441" fmla="*/ 1664576 w 8037833"/>
              <a:gd name="connsiteY98-442" fmla="*/ 3638572 h 3784177"/>
              <a:gd name="connsiteX99-443" fmla="*/ 1577459 w 8037833"/>
              <a:gd name="connsiteY99-444" fmla="*/ 3658824 h 3784177"/>
              <a:gd name="connsiteX100-445" fmla="*/ 1527269 w 8037833"/>
              <a:gd name="connsiteY100-446" fmla="*/ 3663088 h 3784177"/>
              <a:gd name="connsiteX101-447" fmla="*/ 1390118 w 8037833"/>
              <a:gd name="connsiteY101-448" fmla="*/ 3682789 h 3784177"/>
              <a:gd name="connsiteX102-449" fmla="*/ 1252698 w 8037833"/>
              <a:gd name="connsiteY102-450" fmla="*/ 3708662 h 3784177"/>
              <a:gd name="connsiteX103-451" fmla="*/ 1171039 w 8037833"/>
              <a:gd name="connsiteY103-452" fmla="*/ 3758642 h 3784177"/>
              <a:gd name="connsiteX104-453" fmla="*/ 1058106 w 8037833"/>
              <a:gd name="connsiteY104-454" fmla="*/ 3776166 h 3784177"/>
              <a:gd name="connsiteX105-455" fmla="*/ 1039167 w 8037833"/>
              <a:gd name="connsiteY105-456" fmla="*/ 3784177 h 3784177"/>
              <a:gd name="connsiteX106-457" fmla="*/ 1012958 w 8037833"/>
              <a:gd name="connsiteY106-458" fmla="*/ 3779206 h 3784177"/>
              <a:gd name="connsiteX107-459" fmla="*/ 907906 w 8037833"/>
              <a:gd name="connsiteY107-460" fmla="*/ 3757678 h 3784177"/>
              <a:gd name="connsiteX108-461" fmla="*/ 825226 w 8037833"/>
              <a:gd name="connsiteY108-462" fmla="*/ 3726369 h 3784177"/>
              <a:gd name="connsiteX109-463" fmla="*/ 722264 w 8037833"/>
              <a:gd name="connsiteY109-464" fmla="*/ 3747612 h 3784177"/>
              <a:gd name="connsiteX110-465" fmla="*/ 659460 w 8037833"/>
              <a:gd name="connsiteY110-466" fmla="*/ 3740429 h 3784177"/>
              <a:gd name="connsiteX111-467" fmla="*/ 556552 w 8037833"/>
              <a:gd name="connsiteY111-468" fmla="*/ 3697934 h 3784177"/>
              <a:gd name="connsiteX112-469" fmla="*/ 421042 w 8037833"/>
              <a:gd name="connsiteY112-470" fmla="*/ 3709912 h 3784177"/>
              <a:gd name="connsiteX113-471" fmla="*/ 393295 w 8037833"/>
              <a:gd name="connsiteY113-472" fmla="*/ 3753097 h 3784177"/>
              <a:gd name="connsiteX114-473" fmla="*/ 355918 w 8037833"/>
              <a:gd name="connsiteY114-474" fmla="*/ 3779172 h 3784177"/>
              <a:gd name="connsiteX115-475" fmla="*/ 339711 w 8037833"/>
              <a:gd name="connsiteY115-476" fmla="*/ 3718242 h 3784177"/>
              <a:gd name="connsiteX116-477" fmla="*/ 222239 w 8037833"/>
              <a:gd name="connsiteY116-478" fmla="*/ 3672335 h 3784177"/>
              <a:gd name="connsiteX117-479" fmla="*/ 163578 w 8037833"/>
              <a:gd name="connsiteY117-480" fmla="*/ 3656292 h 3784177"/>
              <a:gd name="connsiteX118-481" fmla="*/ 72220 w 8037833"/>
              <a:gd name="connsiteY118-482" fmla="*/ 3645272 h 3784177"/>
              <a:gd name="connsiteX119-483" fmla="*/ 44395 w 8037833"/>
              <a:gd name="connsiteY119-484" fmla="*/ 3639455 h 3784177"/>
              <a:gd name="connsiteX120-485" fmla="*/ 1962 w 8037833"/>
              <a:gd name="connsiteY120-486" fmla="*/ 3635948 h 3784177"/>
              <a:gd name="connsiteX121-487" fmla="*/ 0 w 8037833"/>
              <a:gd name="connsiteY121-488" fmla="*/ 3635261 h 3784177"/>
              <a:gd name="connsiteX122-489" fmla="*/ 0 w 8037833"/>
              <a:gd name="connsiteY122-490" fmla="*/ 12763 h 3784177"/>
              <a:gd name="connsiteX0-491" fmla="*/ 0 w 8037833"/>
              <a:gd name="connsiteY0-492" fmla="*/ 12763 h 3784177"/>
              <a:gd name="connsiteX1-493" fmla="*/ 8037833 w 8037833"/>
              <a:gd name="connsiteY1-494" fmla="*/ 0 h 3784177"/>
              <a:gd name="connsiteX2-495" fmla="*/ 8037833 w 8037833"/>
              <a:gd name="connsiteY2-496" fmla="*/ 3123098 h 3784177"/>
              <a:gd name="connsiteX3-497" fmla="*/ 8034343 w 8037833"/>
              <a:gd name="connsiteY3-498" fmla="*/ 3122573 h 3784177"/>
              <a:gd name="connsiteX4-499" fmla="*/ 7877229 w 8037833"/>
              <a:gd name="connsiteY4-500" fmla="*/ 3143819 h 3784177"/>
              <a:gd name="connsiteX5-501" fmla="*/ 7807644 w 8037833"/>
              <a:gd name="connsiteY5-502" fmla="*/ 3098770 h 3784177"/>
              <a:gd name="connsiteX6-503" fmla="*/ 7607062 w 8037833"/>
              <a:gd name="connsiteY6-504" fmla="*/ 3087672 h 3784177"/>
              <a:gd name="connsiteX7-505" fmla="*/ 7351256 w 8037833"/>
              <a:gd name="connsiteY7-506" fmla="*/ 3276296 h 3784177"/>
              <a:gd name="connsiteX8-507" fmla="*/ 7241630 w 8037833"/>
              <a:gd name="connsiteY8-508" fmla="*/ 3258619 h 3784177"/>
              <a:gd name="connsiteX9-509" fmla="*/ 7197338 w 8037833"/>
              <a:gd name="connsiteY9-510" fmla="*/ 3224751 h 3784177"/>
              <a:gd name="connsiteX10-511" fmla="*/ 7180777 w 8037833"/>
              <a:gd name="connsiteY10-512" fmla="*/ 3222826 h 3784177"/>
              <a:gd name="connsiteX11-513" fmla="*/ 7146896 w 8037833"/>
              <a:gd name="connsiteY11-514" fmla="*/ 3256975 h 3784177"/>
              <a:gd name="connsiteX12-515" fmla="*/ 7101771 w 8037833"/>
              <a:gd name="connsiteY12-516" fmla="*/ 3257015 h 3784177"/>
              <a:gd name="connsiteX13-517" fmla="*/ 7047844 w 8037833"/>
              <a:gd name="connsiteY13-518" fmla="*/ 3303791 h 3784177"/>
              <a:gd name="connsiteX14-519" fmla="*/ 6869803 w 8037833"/>
              <a:gd name="connsiteY14-520" fmla="*/ 3320289 h 3784177"/>
              <a:gd name="connsiteX15-521" fmla="*/ 6819463 w 8037833"/>
              <a:gd name="connsiteY15-522" fmla="*/ 3368624 h 3784177"/>
              <a:gd name="connsiteX16-523" fmla="*/ 6797198 w 8037833"/>
              <a:gd name="connsiteY16-524" fmla="*/ 3378256 h 3784177"/>
              <a:gd name="connsiteX17-525" fmla="*/ 6760989 w 8037833"/>
              <a:gd name="connsiteY17-526" fmla="*/ 3424187 h 3784177"/>
              <a:gd name="connsiteX18-527" fmla="*/ 6633643 w 8037833"/>
              <a:gd name="connsiteY18-528" fmla="*/ 3348176 h 3784177"/>
              <a:gd name="connsiteX19-529" fmla="*/ 6462092 w 8037833"/>
              <a:gd name="connsiteY19-530" fmla="*/ 3373529 h 3784177"/>
              <a:gd name="connsiteX20-531" fmla="*/ 6303479 w 8037833"/>
              <a:gd name="connsiteY20-532" fmla="*/ 3319842 h 3784177"/>
              <a:gd name="connsiteX21-533" fmla="*/ 6210639 w 8037833"/>
              <a:gd name="connsiteY21-534" fmla="*/ 3335546 h 3784177"/>
              <a:gd name="connsiteX22-535" fmla="*/ 6184923 w 8037833"/>
              <a:gd name="connsiteY22-536" fmla="*/ 3378131 h 3784177"/>
              <a:gd name="connsiteX23-537" fmla="*/ 5949057 w 8037833"/>
              <a:gd name="connsiteY23-538" fmla="*/ 3379652 h 3784177"/>
              <a:gd name="connsiteX24-539" fmla="*/ 5891274 w 8037833"/>
              <a:gd name="connsiteY24-540" fmla="*/ 3397681 h 3784177"/>
              <a:gd name="connsiteX25-541" fmla="*/ 5835383 w 8037833"/>
              <a:gd name="connsiteY25-542" fmla="*/ 3377529 h 3784177"/>
              <a:gd name="connsiteX26-543" fmla="*/ 5746050 w 8037833"/>
              <a:gd name="connsiteY26-544" fmla="*/ 3426142 h 3784177"/>
              <a:gd name="connsiteX27-545" fmla="*/ 5613670 w 8037833"/>
              <a:gd name="connsiteY27-546" fmla="*/ 3428671 h 3784177"/>
              <a:gd name="connsiteX28-547" fmla="*/ 5535334 w 8037833"/>
              <a:gd name="connsiteY28-548" fmla="*/ 3437044 h 3784177"/>
              <a:gd name="connsiteX29-549" fmla="*/ 5506940 w 8037833"/>
              <a:gd name="connsiteY29-550" fmla="*/ 3450999 h 3784177"/>
              <a:gd name="connsiteX30-551" fmla="*/ 5466372 w 8037833"/>
              <a:gd name="connsiteY30-552" fmla="*/ 3463245 h 3784177"/>
              <a:gd name="connsiteX31-553" fmla="*/ 5395833 w 8037833"/>
              <a:gd name="connsiteY31-554" fmla="*/ 3493194 h 3784177"/>
              <a:gd name="connsiteX32-555" fmla="*/ 5299224 w 8037833"/>
              <a:gd name="connsiteY32-556" fmla="*/ 3518930 h 3784177"/>
              <a:gd name="connsiteX33-557" fmla="*/ 5223043 w 8037833"/>
              <a:gd name="connsiteY33-558" fmla="*/ 3491664 h 3784177"/>
              <a:gd name="connsiteX34-559" fmla="*/ 5217733 w 8037833"/>
              <a:gd name="connsiteY34-560" fmla="*/ 3500463 h 3784177"/>
              <a:gd name="connsiteX35-561" fmla="*/ 5167992 w 8037833"/>
              <a:gd name="connsiteY35-562" fmla="*/ 3504085 h 3784177"/>
              <a:gd name="connsiteX36-563" fmla="*/ 4987020 w 8037833"/>
              <a:gd name="connsiteY36-564" fmla="*/ 3461263 h 3784177"/>
              <a:gd name="connsiteX37-565" fmla="*/ 4890003 w 8037833"/>
              <a:gd name="connsiteY37-566" fmla="*/ 3469874 h 3784177"/>
              <a:gd name="connsiteX38-567" fmla="*/ 4856654 w 8037833"/>
              <a:gd name="connsiteY38-568" fmla="*/ 3481880 h 3784177"/>
              <a:gd name="connsiteX39-569" fmla="*/ 4800711 w 8037833"/>
              <a:gd name="connsiteY39-570" fmla="*/ 3501441 h 3784177"/>
              <a:gd name="connsiteX40-571" fmla="*/ 4761569 w 8037833"/>
              <a:gd name="connsiteY40-572" fmla="*/ 3538103 h 3784177"/>
              <a:gd name="connsiteX41-573" fmla="*/ 4713734 w 8037833"/>
              <a:gd name="connsiteY41-574" fmla="*/ 3545724 h 3784177"/>
              <a:gd name="connsiteX42-575" fmla="*/ 4699169 w 8037833"/>
              <a:gd name="connsiteY42-576" fmla="*/ 3518988 h 3784177"/>
              <a:gd name="connsiteX43-577" fmla="*/ 4649120 w 8037833"/>
              <a:gd name="connsiteY43-578" fmla="*/ 3536392 h 3784177"/>
              <a:gd name="connsiteX44-579" fmla="*/ 4573578 w 8037833"/>
              <a:gd name="connsiteY44-580" fmla="*/ 3565923 h 3784177"/>
              <a:gd name="connsiteX45-581" fmla="*/ 4529117 w 8037833"/>
              <a:gd name="connsiteY45-582" fmla="*/ 3575592 h 3784177"/>
              <a:gd name="connsiteX46-583" fmla="*/ 4408641 w 8037833"/>
              <a:gd name="connsiteY46-584" fmla="*/ 3610000 h 3784177"/>
              <a:gd name="connsiteX47-585" fmla="*/ 4288710 w 8037833"/>
              <a:gd name="connsiteY47-586" fmla="*/ 3650556 h 3784177"/>
              <a:gd name="connsiteX48-587" fmla="*/ 4234393 w 8037833"/>
              <a:gd name="connsiteY48-588" fmla="*/ 3704576 h 3784177"/>
              <a:gd name="connsiteX49-589" fmla="*/ 4227541 w 8037833"/>
              <a:gd name="connsiteY49-590" fmla="*/ 3706978 h 3784177"/>
              <a:gd name="connsiteX50-591" fmla="*/ 4208725 w 8037833"/>
              <a:gd name="connsiteY50-592" fmla="*/ 3704841 h 3784177"/>
              <a:gd name="connsiteX51-593" fmla="*/ 4201632 w 8037833"/>
              <a:gd name="connsiteY51-594" fmla="*/ 3702602 h 3784177"/>
              <a:gd name="connsiteX52-595" fmla="*/ 4191289 w 8037833"/>
              <a:gd name="connsiteY52-596" fmla="*/ 3702380 h 3784177"/>
              <a:gd name="connsiteX53-597" fmla="*/ 4191039 w 8037833"/>
              <a:gd name="connsiteY53-598" fmla="*/ 3702831 h 3784177"/>
              <a:gd name="connsiteX54-599" fmla="*/ 4181340 w 8037833"/>
              <a:gd name="connsiteY54-600" fmla="*/ 3701729 h 3784177"/>
              <a:gd name="connsiteX55-601" fmla="*/ 4133816 w 8037833"/>
              <a:gd name="connsiteY55-602" fmla="*/ 3690565 h 3784177"/>
              <a:gd name="connsiteX56-603" fmla="*/ 4071732 w 8037833"/>
              <a:gd name="connsiteY56-604" fmla="*/ 3732513 h 3784177"/>
              <a:gd name="connsiteX57-605" fmla="*/ 4045924 w 8037833"/>
              <a:gd name="connsiteY57-606" fmla="*/ 3739404 h 3784177"/>
              <a:gd name="connsiteX58-607" fmla="*/ 4032171 w 8037833"/>
              <a:gd name="connsiteY58-608" fmla="*/ 3745523 h 3784177"/>
              <a:gd name="connsiteX59-609" fmla="*/ 4031335 w 8037833"/>
              <a:gd name="connsiteY59-610" fmla="*/ 3747479 h 3784177"/>
              <a:gd name="connsiteX60-611" fmla="*/ 3985774 w 8037833"/>
              <a:gd name="connsiteY60-612" fmla="*/ 3736547 h 3784177"/>
              <a:gd name="connsiteX61-613" fmla="*/ 3979769 w 8037833"/>
              <a:gd name="connsiteY61-614" fmla="*/ 3738769 h 3784177"/>
              <a:gd name="connsiteX62-615" fmla="*/ 3950014 w 8037833"/>
              <a:gd name="connsiteY62-616" fmla="*/ 3726942 h 3784177"/>
              <a:gd name="connsiteX63-617" fmla="*/ 3934671 w 8037833"/>
              <a:gd name="connsiteY63-618" fmla="*/ 3723339 h 3784177"/>
              <a:gd name="connsiteX64-619" fmla="*/ 3930274 w 8037833"/>
              <a:gd name="connsiteY64-620" fmla="*/ 3717148 h 3784177"/>
              <a:gd name="connsiteX65-621" fmla="*/ 3907660 w 8037833"/>
              <a:gd name="connsiteY65-622" fmla="*/ 3714456 h 3784177"/>
              <a:gd name="connsiteX66-623" fmla="*/ 3905087 w 8037833"/>
              <a:gd name="connsiteY66-624" fmla="*/ 3716098 h 3784177"/>
              <a:gd name="connsiteX67-625" fmla="*/ 3886347 w 8037833"/>
              <a:gd name="connsiteY67-626" fmla="*/ 3706620 h 3784177"/>
              <a:gd name="connsiteX68-627" fmla="*/ 3870533 w 8037833"/>
              <a:gd name="connsiteY68-628" fmla="*/ 3689905 h 3784177"/>
              <a:gd name="connsiteX69-629" fmla="*/ 3678563 w 8037833"/>
              <a:gd name="connsiteY69-630" fmla="*/ 3694486 h 3784177"/>
              <a:gd name="connsiteX70-631" fmla="*/ 3524121 w 8037833"/>
              <a:gd name="connsiteY70-632" fmla="*/ 3642736 h 3784177"/>
              <a:gd name="connsiteX71-633" fmla="*/ 3407752 w 8037833"/>
              <a:gd name="connsiteY71-634" fmla="*/ 3626590 h 3784177"/>
              <a:gd name="connsiteX72-635" fmla="*/ 3373519 w 8037833"/>
              <a:gd name="connsiteY72-636" fmla="*/ 3665785 h 3784177"/>
              <a:gd name="connsiteX73-637" fmla="*/ 3114267 w 8037833"/>
              <a:gd name="connsiteY73-638" fmla="*/ 3638983 h 3784177"/>
              <a:gd name="connsiteX74-639" fmla="*/ 3048270 w 8037833"/>
              <a:gd name="connsiteY74-640" fmla="*/ 3649949 h 3784177"/>
              <a:gd name="connsiteX75-641" fmla="*/ 2989722 w 8037833"/>
              <a:gd name="connsiteY75-642" fmla="*/ 3623230 h 3784177"/>
              <a:gd name="connsiteX76-643" fmla="*/ 2965734 w 8037833"/>
              <a:gd name="connsiteY76-644" fmla="*/ 3635676 h 3784177"/>
              <a:gd name="connsiteX77-645" fmla="*/ 2961603 w 8037833"/>
              <a:gd name="connsiteY77-646" fmla="*/ 3638221 h 3784177"/>
              <a:gd name="connsiteX78-647" fmla="*/ 2944959 w 8037833"/>
              <a:gd name="connsiteY78-648" fmla="*/ 3639723 h 3784177"/>
              <a:gd name="connsiteX79-649" fmla="*/ 2940402 w 8037833"/>
              <a:gd name="connsiteY79-650" fmla="*/ 3651000 h 3784177"/>
              <a:gd name="connsiteX80-651" fmla="*/ 2915449 w 8037833"/>
              <a:gd name="connsiteY80-652" fmla="*/ 3661039 h 3784177"/>
              <a:gd name="connsiteX81-653" fmla="*/ 2884777 w 8037833"/>
              <a:gd name="connsiteY81-654" fmla="*/ 3660775 h 3784177"/>
              <a:gd name="connsiteX82-655" fmla="*/ 2739034 w 8037833"/>
              <a:gd name="connsiteY82-656" fmla="*/ 3647396 h 3784177"/>
              <a:gd name="connsiteX83-657" fmla="*/ 2651827 w 8037833"/>
              <a:gd name="connsiteY83-658" fmla="*/ 3646306 h 3784177"/>
              <a:gd name="connsiteX84-659" fmla="*/ 2618680 w 8037833"/>
              <a:gd name="connsiteY84-660" fmla="*/ 3656755 h 3784177"/>
              <a:gd name="connsiteX85-661" fmla="*/ 2572404 w 8037833"/>
              <a:gd name="connsiteY85-662" fmla="*/ 3664043 h 3784177"/>
              <a:gd name="connsiteX86-663" fmla="*/ 2490721 w 8037833"/>
              <a:gd name="connsiteY86-664" fmla="*/ 3685313 h 3784177"/>
              <a:gd name="connsiteX87-665" fmla="*/ 2381001 w 8037833"/>
              <a:gd name="connsiteY87-666" fmla="*/ 3699269 h 3784177"/>
              <a:gd name="connsiteX88-667" fmla="*/ 2301172 w 8037833"/>
              <a:gd name="connsiteY88-668" fmla="*/ 3663053 h 3784177"/>
              <a:gd name="connsiteX89-669" fmla="*/ 2294102 w 8037833"/>
              <a:gd name="connsiteY89-670" fmla="*/ 3671151 h 3784177"/>
              <a:gd name="connsiteX90-671" fmla="*/ 2238966 w 8037833"/>
              <a:gd name="connsiteY90-672" fmla="*/ 3668777 h 3784177"/>
              <a:gd name="connsiteX91-673" fmla="*/ 2046240 w 8037833"/>
              <a:gd name="connsiteY91-674" fmla="*/ 3604535 h 3784177"/>
              <a:gd name="connsiteX92-675" fmla="*/ 1938480 w 8037833"/>
              <a:gd name="connsiteY92-676" fmla="*/ 3601439 h 3784177"/>
              <a:gd name="connsiteX93-677" fmla="*/ 1900166 w 8037833"/>
              <a:gd name="connsiteY93-678" fmla="*/ 3609358 h 3784177"/>
              <a:gd name="connsiteX94-679" fmla="*/ 1835976 w 8037833"/>
              <a:gd name="connsiteY94-680" fmla="*/ 3622065 h 3784177"/>
              <a:gd name="connsiteX95-681" fmla="*/ 1787830 w 8037833"/>
              <a:gd name="connsiteY95-682" fmla="*/ 3653768 h 3784177"/>
              <a:gd name="connsiteX96-683" fmla="*/ 1734224 w 8037833"/>
              <a:gd name="connsiteY96-684" fmla="*/ 3655593 h 3784177"/>
              <a:gd name="connsiteX97-685" fmla="*/ 1721989 w 8037833"/>
              <a:gd name="connsiteY97-686" fmla="*/ 3627298 h 3784177"/>
              <a:gd name="connsiteX98-687" fmla="*/ 1664576 w 8037833"/>
              <a:gd name="connsiteY98-688" fmla="*/ 3638572 h 3784177"/>
              <a:gd name="connsiteX99-689" fmla="*/ 1577459 w 8037833"/>
              <a:gd name="connsiteY99-690" fmla="*/ 3658824 h 3784177"/>
              <a:gd name="connsiteX100-691" fmla="*/ 1527269 w 8037833"/>
              <a:gd name="connsiteY100-692" fmla="*/ 3663088 h 3784177"/>
              <a:gd name="connsiteX101-693" fmla="*/ 1390118 w 8037833"/>
              <a:gd name="connsiteY101-694" fmla="*/ 3682789 h 3784177"/>
              <a:gd name="connsiteX102-695" fmla="*/ 1252698 w 8037833"/>
              <a:gd name="connsiteY102-696" fmla="*/ 3708662 h 3784177"/>
              <a:gd name="connsiteX103-697" fmla="*/ 1171039 w 8037833"/>
              <a:gd name="connsiteY103-698" fmla="*/ 3758642 h 3784177"/>
              <a:gd name="connsiteX104-699" fmla="*/ 1058106 w 8037833"/>
              <a:gd name="connsiteY104-700" fmla="*/ 3776166 h 3784177"/>
              <a:gd name="connsiteX105-701" fmla="*/ 1039167 w 8037833"/>
              <a:gd name="connsiteY105-702" fmla="*/ 3784177 h 3784177"/>
              <a:gd name="connsiteX106-703" fmla="*/ 1012958 w 8037833"/>
              <a:gd name="connsiteY106-704" fmla="*/ 3779206 h 3784177"/>
              <a:gd name="connsiteX107-705" fmla="*/ 907906 w 8037833"/>
              <a:gd name="connsiteY107-706" fmla="*/ 3757678 h 3784177"/>
              <a:gd name="connsiteX108-707" fmla="*/ 825226 w 8037833"/>
              <a:gd name="connsiteY108-708" fmla="*/ 3726369 h 3784177"/>
              <a:gd name="connsiteX109-709" fmla="*/ 722264 w 8037833"/>
              <a:gd name="connsiteY109-710" fmla="*/ 3747612 h 3784177"/>
              <a:gd name="connsiteX110-711" fmla="*/ 659460 w 8037833"/>
              <a:gd name="connsiteY110-712" fmla="*/ 3740429 h 3784177"/>
              <a:gd name="connsiteX111-713" fmla="*/ 556552 w 8037833"/>
              <a:gd name="connsiteY111-714" fmla="*/ 3697934 h 3784177"/>
              <a:gd name="connsiteX112-715" fmla="*/ 421042 w 8037833"/>
              <a:gd name="connsiteY112-716" fmla="*/ 3709912 h 3784177"/>
              <a:gd name="connsiteX113-717" fmla="*/ 393295 w 8037833"/>
              <a:gd name="connsiteY113-718" fmla="*/ 3753097 h 3784177"/>
              <a:gd name="connsiteX114-719" fmla="*/ 355918 w 8037833"/>
              <a:gd name="connsiteY114-720" fmla="*/ 3779172 h 3784177"/>
              <a:gd name="connsiteX115-721" fmla="*/ 339711 w 8037833"/>
              <a:gd name="connsiteY115-722" fmla="*/ 3718242 h 3784177"/>
              <a:gd name="connsiteX116-723" fmla="*/ 222239 w 8037833"/>
              <a:gd name="connsiteY116-724" fmla="*/ 3672335 h 3784177"/>
              <a:gd name="connsiteX117-725" fmla="*/ 163578 w 8037833"/>
              <a:gd name="connsiteY117-726" fmla="*/ 3656292 h 3784177"/>
              <a:gd name="connsiteX118-727" fmla="*/ 72220 w 8037833"/>
              <a:gd name="connsiteY118-728" fmla="*/ 3645272 h 3784177"/>
              <a:gd name="connsiteX119-729" fmla="*/ 44395 w 8037833"/>
              <a:gd name="connsiteY119-730" fmla="*/ 3639455 h 3784177"/>
              <a:gd name="connsiteX120-731" fmla="*/ 1962 w 8037833"/>
              <a:gd name="connsiteY120-732" fmla="*/ 3635948 h 3784177"/>
              <a:gd name="connsiteX121-733" fmla="*/ 0 w 8037833"/>
              <a:gd name="connsiteY121-734" fmla="*/ 3635261 h 3784177"/>
              <a:gd name="connsiteX122-735" fmla="*/ 0 w 8037833"/>
              <a:gd name="connsiteY122-736" fmla="*/ 12763 h 3784177"/>
              <a:gd name="connsiteX0-737" fmla="*/ 0 w 8037833"/>
              <a:gd name="connsiteY0-738" fmla="*/ 12763 h 3784177"/>
              <a:gd name="connsiteX1-739" fmla="*/ 8037833 w 8037833"/>
              <a:gd name="connsiteY1-740" fmla="*/ 0 h 3784177"/>
              <a:gd name="connsiteX2-741" fmla="*/ 8037833 w 8037833"/>
              <a:gd name="connsiteY2-742" fmla="*/ 3123098 h 3784177"/>
              <a:gd name="connsiteX3-743" fmla="*/ 8034343 w 8037833"/>
              <a:gd name="connsiteY3-744" fmla="*/ 3122573 h 3784177"/>
              <a:gd name="connsiteX4-745" fmla="*/ 7877229 w 8037833"/>
              <a:gd name="connsiteY4-746" fmla="*/ 3143819 h 3784177"/>
              <a:gd name="connsiteX5-747" fmla="*/ 7807644 w 8037833"/>
              <a:gd name="connsiteY5-748" fmla="*/ 3098770 h 3784177"/>
              <a:gd name="connsiteX6-749" fmla="*/ 7607062 w 8037833"/>
              <a:gd name="connsiteY6-750" fmla="*/ 3087672 h 3784177"/>
              <a:gd name="connsiteX7-751" fmla="*/ 7351256 w 8037833"/>
              <a:gd name="connsiteY7-752" fmla="*/ 3276296 h 3784177"/>
              <a:gd name="connsiteX8-753" fmla="*/ 7241630 w 8037833"/>
              <a:gd name="connsiteY8-754" fmla="*/ 3258619 h 3784177"/>
              <a:gd name="connsiteX9-755" fmla="*/ 7197338 w 8037833"/>
              <a:gd name="connsiteY9-756" fmla="*/ 3224751 h 3784177"/>
              <a:gd name="connsiteX10-757" fmla="*/ 7180777 w 8037833"/>
              <a:gd name="connsiteY10-758" fmla="*/ 3222826 h 3784177"/>
              <a:gd name="connsiteX11-759" fmla="*/ 7146896 w 8037833"/>
              <a:gd name="connsiteY11-760" fmla="*/ 3256975 h 3784177"/>
              <a:gd name="connsiteX12-761" fmla="*/ 7101771 w 8037833"/>
              <a:gd name="connsiteY12-762" fmla="*/ 3257015 h 3784177"/>
              <a:gd name="connsiteX13-763" fmla="*/ 7047844 w 8037833"/>
              <a:gd name="connsiteY13-764" fmla="*/ 3303791 h 3784177"/>
              <a:gd name="connsiteX14-765" fmla="*/ 6869803 w 8037833"/>
              <a:gd name="connsiteY14-766" fmla="*/ 3320289 h 3784177"/>
              <a:gd name="connsiteX15-767" fmla="*/ 6819463 w 8037833"/>
              <a:gd name="connsiteY15-768" fmla="*/ 3368624 h 3784177"/>
              <a:gd name="connsiteX16-769" fmla="*/ 6797198 w 8037833"/>
              <a:gd name="connsiteY16-770" fmla="*/ 3378256 h 3784177"/>
              <a:gd name="connsiteX17-771" fmla="*/ 6760989 w 8037833"/>
              <a:gd name="connsiteY17-772" fmla="*/ 3424187 h 3784177"/>
              <a:gd name="connsiteX18-773" fmla="*/ 6633643 w 8037833"/>
              <a:gd name="connsiteY18-774" fmla="*/ 3348176 h 3784177"/>
              <a:gd name="connsiteX19-775" fmla="*/ 6462092 w 8037833"/>
              <a:gd name="connsiteY19-776" fmla="*/ 3373529 h 3784177"/>
              <a:gd name="connsiteX20-777" fmla="*/ 6303479 w 8037833"/>
              <a:gd name="connsiteY20-778" fmla="*/ 3319842 h 3784177"/>
              <a:gd name="connsiteX21-779" fmla="*/ 6210639 w 8037833"/>
              <a:gd name="connsiteY21-780" fmla="*/ 3335546 h 3784177"/>
              <a:gd name="connsiteX22-781" fmla="*/ 6184923 w 8037833"/>
              <a:gd name="connsiteY22-782" fmla="*/ 3378131 h 3784177"/>
              <a:gd name="connsiteX23-783" fmla="*/ 5949057 w 8037833"/>
              <a:gd name="connsiteY23-784" fmla="*/ 3379652 h 3784177"/>
              <a:gd name="connsiteX24-785" fmla="*/ 5891274 w 8037833"/>
              <a:gd name="connsiteY24-786" fmla="*/ 3397681 h 3784177"/>
              <a:gd name="connsiteX25-787" fmla="*/ 5835383 w 8037833"/>
              <a:gd name="connsiteY25-788" fmla="*/ 3377529 h 3784177"/>
              <a:gd name="connsiteX26-789" fmla="*/ 5746050 w 8037833"/>
              <a:gd name="connsiteY26-790" fmla="*/ 3426142 h 3784177"/>
              <a:gd name="connsiteX27-791" fmla="*/ 5613670 w 8037833"/>
              <a:gd name="connsiteY27-792" fmla="*/ 3428671 h 3784177"/>
              <a:gd name="connsiteX28-793" fmla="*/ 5535334 w 8037833"/>
              <a:gd name="connsiteY28-794" fmla="*/ 3437044 h 3784177"/>
              <a:gd name="connsiteX29-795" fmla="*/ 5506940 w 8037833"/>
              <a:gd name="connsiteY29-796" fmla="*/ 3450999 h 3784177"/>
              <a:gd name="connsiteX30-797" fmla="*/ 5466372 w 8037833"/>
              <a:gd name="connsiteY30-798" fmla="*/ 3463245 h 3784177"/>
              <a:gd name="connsiteX31-799" fmla="*/ 5395833 w 8037833"/>
              <a:gd name="connsiteY31-800" fmla="*/ 3493194 h 3784177"/>
              <a:gd name="connsiteX32-801" fmla="*/ 5299224 w 8037833"/>
              <a:gd name="connsiteY32-802" fmla="*/ 3518930 h 3784177"/>
              <a:gd name="connsiteX33-803" fmla="*/ 5223043 w 8037833"/>
              <a:gd name="connsiteY33-804" fmla="*/ 3491664 h 3784177"/>
              <a:gd name="connsiteX34-805" fmla="*/ 5217733 w 8037833"/>
              <a:gd name="connsiteY34-806" fmla="*/ 3500463 h 3784177"/>
              <a:gd name="connsiteX35-807" fmla="*/ 5167992 w 8037833"/>
              <a:gd name="connsiteY35-808" fmla="*/ 3504085 h 3784177"/>
              <a:gd name="connsiteX36-809" fmla="*/ 4987020 w 8037833"/>
              <a:gd name="connsiteY36-810" fmla="*/ 3461263 h 3784177"/>
              <a:gd name="connsiteX37-811" fmla="*/ 4890003 w 8037833"/>
              <a:gd name="connsiteY37-812" fmla="*/ 3469874 h 3784177"/>
              <a:gd name="connsiteX38-813" fmla="*/ 4856654 w 8037833"/>
              <a:gd name="connsiteY38-814" fmla="*/ 3481880 h 3784177"/>
              <a:gd name="connsiteX39-815" fmla="*/ 4800711 w 8037833"/>
              <a:gd name="connsiteY39-816" fmla="*/ 3501441 h 3784177"/>
              <a:gd name="connsiteX40-817" fmla="*/ 4761569 w 8037833"/>
              <a:gd name="connsiteY40-818" fmla="*/ 3538103 h 3784177"/>
              <a:gd name="connsiteX41-819" fmla="*/ 4713734 w 8037833"/>
              <a:gd name="connsiteY41-820" fmla="*/ 3545724 h 3784177"/>
              <a:gd name="connsiteX42-821" fmla="*/ 4699169 w 8037833"/>
              <a:gd name="connsiteY42-822" fmla="*/ 3518988 h 3784177"/>
              <a:gd name="connsiteX43-823" fmla="*/ 4649120 w 8037833"/>
              <a:gd name="connsiteY43-824" fmla="*/ 3536392 h 3784177"/>
              <a:gd name="connsiteX44-825" fmla="*/ 4573578 w 8037833"/>
              <a:gd name="connsiteY44-826" fmla="*/ 3565923 h 3784177"/>
              <a:gd name="connsiteX45-827" fmla="*/ 4529117 w 8037833"/>
              <a:gd name="connsiteY45-828" fmla="*/ 3575592 h 3784177"/>
              <a:gd name="connsiteX46-829" fmla="*/ 4408641 w 8037833"/>
              <a:gd name="connsiteY46-830" fmla="*/ 3610000 h 3784177"/>
              <a:gd name="connsiteX47-831" fmla="*/ 4288710 w 8037833"/>
              <a:gd name="connsiteY47-832" fmla="*/ 3650556 h 3784177"/>
              <a:gd name="connsiteX48-833" fmla="*/ 4234393 w 8037833"/>
              <a:gd name="connsiteY48-834" fmla="*/ 3704576 h 3784177"/>
              <a:gd name="connsiteX49-835" fmla="*/ 4227541 w 8037833"/>
              <a:gd name="connsiteY49-836" fmla="*/ 3706978 h 3784177"/>
              <a:gd name="connsiteX50-837" fmla="*/ 4208725 w 8037833"/>
              <a:gd name="connsiteY50-838" fmla="*/ 3704841 h 3784177"/>
              <a:gd name="connsiteX51-839" fmla="*/ 4201632 w 8037833"/>
              <a:gd name="connsiteY51-840" fmla="*/ 3702602 h 3784177"/>
              <a:gd name="connsiteX52-841" fmla="*/ 4191289 w 8037833"/>
              <a:gd name="connsiteY52-842" fmla="*/ 3702380 h 3784177"/>
              <a:gd name="connsiteX53-843" fmla="*/ 4191039 w 8037833"/>
              <a:gd name="connsiteY53-844" fmla="*/ 3702831 h 3784177"/>
              <a:gd name="connsiteX54-845" fmla="*/ 4181340 w 8037833"/>
              <a:gd name="connsiteY54-846" fmla="*/ 3701729 h 3784177"/>
              <a:gd name="connsiteX55-847" fmla="*/ 4133816 w 8037833"/>
              <a:gd name="connsiteY55-848" fmla="*/ 3690565 h 3784177"/>
              <a:gd name="connsiteX56-849" fmla="*/ 4071732 w 8037833"/>
              <a:gd name="connsiteY56-850" fmla="*/ 3732513 h 3784177"/>
              <a:gd name="connsiteX57-851" fmla="*/ 4045924 w 8037833"/>
              <a:gd name="connsiteY57-852" fmla="*/ 3739404 h 3784177"/>
              <a:gd name="connsiteX58-853" fmla="*/ 4032171 w 8037833"/>
              <a:gd name="connsiteY58-854" fmla="*/ 3745523 h 3784177"/>
              <a:gd name="connsiteX59-855" fmla="*/ 4031335 w 8037833"/>
              <a:gd name="connsiteY59-856" fmla="*/ 3747479 h 3784177"/>
              <a:gd name="connsiteX60-857" fmla="*/ 3985774 w 8037833"/>
              <a:gd name="connsiteY60-858" fmla="*/ 3736547 h 3784177"/>
              <a:gd name="connsiteX61-859" fmla="*/ 3979769 w 8037833"/>
              <a:gd name="connsiteY61-860" fmla="*/ 3738769 h 3784177"/>
              <a:gd name="connsiteX62-861" fmla="*/ 3950014 w 8037833"/>
              <a:gd name="connsiteY62-862" fmla="*/ 3726942 h 3784177"/>
              <a:gd name="connsiteX63-863" fmla="*/ 3934671 w 8037833"/>
              <a:gd name="connsiteY63-864" fmla="*/ 3723339 h 3784177"/>
              <a:gd name="connsiteX64-865" fmla="*/ 3930274 w 8037833"/>
              <a:gd name="connsiteY64-866" fmla="*/ 3717148 h 3784177"/>
              <a:gd name="connsiteX65-867" fmla="*/ 3907660 w 8037833"/>
              <a:gd name="connsiteY65-868" fmla="*/ 3714456 h 3784177"/>
              <a:gd name="connsiteX66-869" fmla="*/ 3905087 w 8037833"/>
              <a:gd name="connsiteY66-870" fmla="*/ 3716098 h 3784177"/>
              <a:gd name="connsiteX67-871" fmla="*/ 3886347 w 8037833"/>
              <a:gd name="connsiteY67-872" fmla="*/ 3706620 h 3784177"/>
              <a:gd name="connsiteX68-873" fmla="*/ 3870533 w 8037833"/>
              <a:gd name="connsiteY68-874" fmla="*/ 3689905 h 3784177"/>
              <a:gd name="connsiteX69-875" fmla="*/ 3678563 w 8037833"/>
              <a:gd name="connsiteY69-876" fmla="*/ 3694486 h 3784177"/>
              <a:gd name="connsiteX70-877" fmla="*/ 3524121 w 8037833"/>
              <a:gd name="connsiteY70-878" fmla="*/ 3642736 h 3784177"/>
              <a:gd name="connsiteX71-879" fmla="*/ 3407752 w 8037833"/>
              <a:gd name="connsiteY71-880" fmla="*/ 3626590 h 3784177"/>
              <a:gd name="connsiteX72-881" fmla="*/ 3373519 w 8037833"/>
              <a:gd name="connsiteY72-882" fmla="*/ 3665785 h 3784177"/>
              <a:gd name="connsiteX73-883" fmla="*/ 3114267 w 8037833"/>
              <a:gd name="connsiteY73-884" fmla="*/ 3638983 h 3784177"/>
              <a:gd name="connsiteX74-885" fmla="*/ 3048270 w 8037833"/>
              <a:gd name="connsiteY74-886" fmla="*/ 3649949 h 3784177"/>
              <a:gd name="connsiteX75-887" fmla="*/ 2989722 w 8037833"/>
              <a:gd name="connsiteY75-888" fmla="*/ 3623230 h 3784177"/>
              <a:gd name="connsiteX76-889" fmla="*/ 2965734 w 8037833"/>
              <a:gd name="connsiteY76-890" fmla="*/ 3635676 h 3784177"/>
              <a:gd name="connsiteX77-891" fmla="*/ 2961603 w 8037833"/>
              <a:gd name="connsiteY77-892" fmla="*/ 3638221 h 3784177"/>
              <a:gd name="connsiteX78-893" fmla="*/ 2944959 w 8037833"/>
              <a:gd name="connsiteY78-894" fmla="*/ 3639723 h 3784177"/>
              <a:gd name="connsiteX79-895" fmla="*/ 2940402 w 8037833"/>
              <a:gd name="connsiteY79-896" fmla="*/ 3651000 h 3784177"/>
              <a:gd name="connsiteX80-897" fmla="*/ 2915449 w 8037833"/>
              <a:gd name="connsiteY80-898" fmla="*/ 3661039 h 3784177"/>
              <a:gd name="connsiteX81-899" fmla="*/ 2884777 w 8037833"/>
              <a:gd name="connsiteY81-900" fmla="*/ 3660775 h 3784177"/>
              <a:gd name="connsiteX82-901" fmla="*/ 2739034 w 8037833"/>
              <a:gd name="connsiteY82-902" fmla="*/ 3647396 h 3784177"/>
              <a:gd name="connsiteX83-903" fmla="*/ 2651827 w 8037833"/>
              <a:gd name="connsiteY83-904" fmla="*/ 3646306 h 3784177"/>
              <a:gd name="connsiteX84-905" fmla="*/ 2618680 w 8037833"/>
              <a:gd name="connsiteY84-906" fmla="*/ 3656755 h 3784177"/>
              <a:gd name="connsiteX85-907" fmla="*/ 2572404 w 8037833"/>
              <a:gd name="connsiteY85-908" fmla="*/ 3664043 h 3784177"/>
              <a:gd name="connsiteX86-909" fmla="*/ 2490721 w 8037833"/>
              <a:gd name="connsiteY86-910" fmla="*/ 3685313 h 3784177"/>
              <a:gd name="connsiteX87-911" fmla="*/ 2423704 w 8037833"/>
              <a:gd name="connsiteY87-912" fmla="*/ 3658079 h 3784177"/>
              <a:gd name="connsiteX88-913" fmla="*/ 2301172 w 8037833"/>
              <a:gd name="connsiteY88-914" fmla="*/ 3663053 h 3784177"/>
              <a:gd name="connsiteX89-915" fmla="*/ 2294102 w 8037833"/>
              <a:gd name="connsiteY89-916" fmla="*/ 3671151 h 3784177"/>
              <a:gd name="connsiteX90-917" fmla="*/ 2238966 w 8037833"/>
              <a:gd name="connsiteY90-918" fmla="*/ 3668777 h 3784177"/>
              <a:gd name="connsiteX91-919" fmla="*/ 2046240 w 8037833"/>
              <a:gd name="connsiteY91-920" fmla="*/ 3604535 h 3784177"/>
              <a:gd name="connsiteX92-921" fmla="*/ 1938480 w 8037833"/>
              <a:gd name="connsiteY92-922" fmla="*/ 3601439 h 3784177"/>
              <a:gd name="connsiteX93-923" fmla="*/ 1900166 w 8037833"/>
              <a:gd name="connsiteY93-924" fmla="*/ 3609358 h 3784177"/>
              <a:gd name="connsiteX94-925" fmla="*/ 1835976 w 8037833"/>
              <a:gd name="connsiteY94-926" fmla="*/ 3622065 h 3784177"/>
              <a:gd name="connsiteX95-927" fmla="*/ 1787830 w 8037833"/>
              <a:gd name="connsiteY95-928" fmla="*/ 3653768 h 3784177"/>
              <a:gd name="connsiteX96-929" fmla="*/ 1734224 w 8037833"/>
              <a:gd name="connsiteY96-930" fmla="*/ 3655593 h 3784177"/>
              <a:gd name="connsiteX97-931" fmla="*/ 1721989 w 8037833"/>
              <a:gd name="connsiteY97-932" fmla="*/ 3627298 h 3784177"/>
              <a:gd name="connsiteX98-933" fmla="*/ 1664576 w 8037833"/>
              <a:gd name="connsiteY98-934" fmla="*/ 3638572 h 3784177"/>
              <a:gd name="connsiteX99-935" fmla="*/ 1577459 w 8037833"/>
              <a:gd name="connsiteY99-936" fmla="*/ 3658824 h 3784177"/>
              <a:gd name="connsiteX100-937" fmla="*/ 1527269 w 8037833"/>
              <a:gd name="connsiteY100-938" fmla="*/ 3663088 h 3784177"/>
              <a:gd name="connsiteX101-939" fmla="*/ 1390118 w 8037833"/>
              <a:gd name="connsiteY101-940" fmla="*/ 3682789 h 3784177"/>
              <a:gd name="connsiteX102-941" fmla="*/ 1252698 w 8037833"/>
              <a:gd name="connsiteY102-942" fmla="*/ 3708662 h 3784177"/>
              <a:gd name="connsiteX103-943" fmla="*/ 1171039 w 8037833"/>
              <a:gd name="connsiteY103-944" fmla="*/ 3758642 h 3784177"/>
              <a:gd name="connsiteX104-945" fmla="*/ 1058106 w 8037833"/>
              <a:gd name="connsiteY104-946" fmla="*/ 3776166 h 3784177"/>
              <a:gd name="connsiteX105-947" fmla="*/ 1039167 w 8037833"/>
              <a:gd name="connsiteY105-948" fmla="*/ 3784177 h 3784177"/>
              <a:gd name="connsiteX106-949" fmla="*/ 1012958 w 8037833"/>
              <a:gd name="connsiteY106-950" fmla="*/ 3779206 h 3784177"/>
              <a:gd name="connsiteX107-951" fmla="*/ 907906 w 8037833"/>
              <a:gd name="connsiteY107-952" fmla="*/ 3757678 h 3784177"/>
              <a:gd name="connsiteX108-953" fmla="*/ 825226 w 8037833"/>
              <a:gd name="connsiteY108-954" fmla="*/ 3726369 h 3784177"/>
              <a:gd name="connsiteX109-955" fmla="*/ 722264 w 8037833"/>
              <a:gd name="connsiteY109-956" fmla="*/ 3747612 h 3784177"/>
              <a:gd name="connsiteX110-957" fmla="*/ 659460 w 8037833"/>
              <a:gd name="connsiteY110-958" fmla="*/ 3740429 h 3784177"/>
              <a:gd name="connsiteX111-959" fmla="*/ 556552 w 8037833"/>
              <a:gd name="connsiteY111-960" fmla="*/ 3697934 h 3784177"/>
              <a:gd name="connsiteX112-961" fmla="*/ 421042 w 8037833"/>
              <a:gd name="connsiteY112-962" fmla="*/ 3709912 h 3784177"/>
              <a:gd name="connsiteX113-963" fmla="*/ 393295 w 8037833"/>
              <a:gd name="connsiteY113-964" fmla="*/ 3753097 h 3784177"/>
              <a:gd name="connsiteX114-965" fmla="*/ 355918 w 8037833"/>
              <a:gd name="connsiteY114-966" fmla="*/ 3779172 h 3784177"/>
              <a:gd name="connsiteX115-967" fmla="*/ 339711 w 8037833"/>
              <a:gd name="connsiteY115-968" fmla="*/ 3718242 h 3784177"/>
              <a:gd name="connsiteX116-969" fmla="*/ 222239 w 8037833"/>
              <a:gd name="connsiteY116-970" fmla="*/ 3672335 h 3784177"/>
              <a:gd name="connsiteX117-971" fmla="*/ 163578 w 8037833"/>
              <a:gd name="connsiteY117-972" fmla="*/ 3656292 h 3784177"/>
              <a:gd name="connsiteX118-973" fmla="*/ 72220 w 8037833"/>
              <a:gd name="connsiteY118-974" fmla="*/ 3645272 h 3784177"/>
              <a:gd name="connsiteX119-975" fmla="*/ 44395 w 8037833"/>
              <a:gd name="connsiteY119-976" fmla="*/ 3639455 h 3784177"/>
              <a:gd name="connsiteX120-977" fmla="*/ 1962 w 8037833"/>
              <a:gd name="connsiteY120-978" fmla="*/ 3635948 h 3784177"/>
              <a:gd name="connsiteX121-979" fmla="*/ 0 w 8037833"/>
              <a:gd name="connsiteY121-980" fmla="*/ 3635261 h 3784177"/>
              <a:gd name="connsiteX122-981" fmla="*/ 0 w 8037833"/>
              <a:gd name="connsiteY122-982" fmla="*/ 12763 h 3784177"/>
              <a:gd name="connsiteX0-983" fmla="*/ 0 w 8037833"/>
              <a:gd name="connsiteY0-984" fmla="*/ 12763 h 3784177"/>
              <a:gd name="connsiteX1-985" fmla="*/ 8037833 w 8037833"/>
              <a:gd name="connsiteY1-986" fmla="*/ 0 h 3784177"/>
              <a:gd name="connsiteX2-987" fmla="*/ 8037833 w 8037833"/>
              <a:gd name="connsiteY2-988" fmla="*/ 3123098 h 3784177"/>
              <a:gd name="connsiteX3-989" fmla="*/ 8034343 w 8037833"/>
              <a:gd name="connsiteY3-990" fmla="*/ 3122573 h 3784177"/>
              <a:gd name="connsiteX4-991" fmla="*/ 7877229 w 8037833"/>
              <a:gd name="connsiteY4-992" fmla="*/ 3143819 h 3784177"/>
              <a:gd name="connsiteX5-993" fmla="*/ 7807644 w 8037833"/>
              <a:gd name="connsiteY5-994" fmla="*/ 3098770 h 3784177"/>
              <a:gd name="connsiteX6-995" fmla="*/ 7607062 w 8037833"/>
              <a:gd name="connsiteY6-996" fmla="*/ 3087672 h 3784177"/>
              <a:gd name="connsiteX7-997" fmla="*/ 7351256 w 8037833"/>
              <a:gd name="connsiteY7-998" fmla="*/ 3276296 h 3784177"/>
              <a:gd name="connsiteX8-999" fmla="*/ 7241630 w 8037833"/>
              <a:gd name="connsiteY8-1000" fmla="*/ 3258619 h 3784177"/>
              <a:gd name="connsiteX9-1001" fmla="*/ 7197338 w 8037833"/>
              <a:gd name="connsiteY9-1002" fmla="*/ 3224751 h 3784177"/>
              <a:gd name="connsiteX10-1003" fmla="*/ 7180777 w 8037833"/>
              <a:gd name="connsiteY10-1004" fmla="*/ 3222826 h 3784177"/>
              <a:gd name="connsiteX11-1005" fmla="*/ 7146896 w 8037833"/>
              <a:gd name="connsiteY11-1006" fmla="*/ 3256975 h 3784177"/>
              <a:gd name="connsiteX12-1007" fmla="*/ 7101771 w 8037833"/>
              <a:gd name="connsiteY12-1008" fmla="*/ 3257015 h 3784177"/>
              <a:gd name="connsiteX13-1009" fmla="*/ 7047844 w 8037833"/>
              <a:gd name="connsiteY13-1010" fmla="*/ 3303791 h 3784177"/>
              <a:gd name="connsiteX14-1011" fmla="*/ 6869803 w 8037833"/>
              <a:gd name="connsiteY14-1012" fmla="*/ 3320289 h 3784177"/>
              <a:gd name="connsiteX15-1013" fmla="*/ 6819463 w 8037833"/>
              <a:gd name="connsiteY15-1014" fmla="*/ 3368624 h 3784177"/>
              <a:gd name="connsiteX16-1015" fmla="*/ 6797198 w 8037833"/>
              <a:gd name="connsiteY16-1016" fmla="*/ 3378256 h 3784177"/>
              <a:gd name="connsiteX17-1017" fmla="*/ 6760989 w 8037833"/>
              <a:gd name="connsiteY17-1018" fmla="*/ 3424187 h 3784177"/>
              <a:gd name="connsiteX18-1019" fmla="*/ 6633643 w 8037833"/>
              <a:gd name="connsiteY18-1020" fmla="*/ 3348176 h 3784177"/>
              <a:gd name="connsiteX19-1021" fmla="*/ 6462092 w 8037833"/>
              <a:gd name="connsiteY19-1022" fmla="*/ 3373529 h 3784177"/>
              <a:gd name="connsiteX20-1023" fmla="*/ 6303479 w 8037833"/>
              <a:gd name="connsiteY20-1024" fmla="*/ 3319842 h 3784177"/>
              <a:gd name="connsiteX21-1025" fmla="*/ 6210639 w 8037833"/>
              <a:gd name="connsiteY21-1026" fmla="*/ 3335546 h 3784177"/>
              <a:gd name="connsiteX22-1027" fmla="*/ 6111718 w 8037833"/>
              <a:gd name="connsiteY22-1028" fmla="*/ 3357536 h 3784177"/>
              <a:gd name="connsiteX23-1029" fmla="*/ 5949057 w 8037833"/>
              <a:gd name="connsiteY23-1030" fmla="*/ 3379652 h 3784177"/>
              <a:gd name="connsiteX24-1031" fmla="*/ 5891274 w 8037833"/>
              <a:gd name="connsiteY24-1032" fmla="*/ 3397681 h 3784177"/>
              <a:gd name="connsiteX25-1033" fmla="*/ 5835383 w 8037833"/>
              <a:gd name="connsiteY25-1034" fmla="*/ 3377529 h 3784177"/>
              <a:gd name="connsiteX26-1035" fmla="*/ 5746050 w 8037833"/>
              <a:gd name="connsiteY26-1036" fmla="*/ 3426142 h 3784177"/>
              <a:gd name="connsiteX27-1037" fmla="*/ 5613670 w 8037833"/>
              <a:gd name="connsiteY27-1038" fmla="*/ 3428671 h 3784177"/>
              <a:gd name="connsiteX28-1039" fmla="*/ 5535334 w 8037833"/>
              <a:gd name="connsiteY28-1040" fmla="*/ 3437044 h 3784177"/>
              <a:gd name="connsiteX29-1041" fmla="*/ 5506940 w 8037833"/>
              <a:gd name="connsiteY29-1042" fmla="*/ 3450999 h 3784177"/>
              <a:gd name="connsiteX30-1043" fmla="*/ 5466372 w 8037833"/>
              <a:gd name="connsiteY30-1044" fmla="*/ 3463245 h 3784177"/>
              <a:gd name="connsiteX31-1045" fmla="*/ 5395833 w 8037833"/>
              <a:gd name="connsiteY31-1046" fmla="*/ 3493194 h 3784177"/>
              <a:gd name="connsiteX32-1047" fmla="*/ 5299224 w 8037833"/>
              <a:gd name="connsiteY32-1048" fmla="*/ 3518930 h 3784177"/>
              <a:gd name="connsiteX33-1049" fmla="*/ 5223043 w 8037833"/>
              <a:gd name="connsiteY33-1050" fmla="*/ 3491664 h 3784177"/>
              <a:gd name="connsiteX34-1051" fmla="*/ 5217733 w 8037833"/>
              <a:gd name="connsiteY34-1052" fmla="*/ 3500463 h 3784177"/>
              <a:gd name="connsiteX35-1053" fmla="*/ 5167992 w 8037833"/>
              <a:gd name="connsiteY35-1054" fmla="*/ 3504085 h 3784177"/>
              <a:gd name="connsiteX36-1055" fmla="*/ 4987020 w 8037833"/>
              <a:gd name="connsiteY36-1056" fmla="*/ 3461263 h 3784177"/>
              <a:gd name="connsiteX37-1057" fmla="*/ 4890003 w 8037833"/>
              <a:gd name="connsiteY37-1058" fmla="*/ 3469874 h 3784177"/>
              <a:gd name="connsiteX38-1059" fmla="*/ 4856654 w 8037833"/>
              <a:gd name="connsiteY38-1060" fmla="*/ 3481880 h 3784177"/>
              <a:gd name="connsiteX39-1061" fmla="*/ 4800711 w 8037833"/>
              <a:gd name="connsiteY39-1062" fmla="*/ 3501441 h 3784177"/>
              <a:gd name="connsiteX40-1063" fmla="*/ 4761569 w 8037833"/>
              <a:gd name="connsiteY40-1064" fmla="*/ 3538103 h 3784177"/>
              <a:gd name="connsiteX41-1065" fmla="*/ 4713734 w 8037833"/>
              <a:gd name="connsiteY41-1066" fmla="*/ 3545724 h 3784177"/>
              <a:gd name="connsiteX42-1067" fmla="*/ 4699169 w 8037833"/>
              <a:gd name="connsiteY42-1068" fmla="*/ 3518988 h 3784177"/>
              <a:gd name="connsiteX43-1069" fmla="*/ 4649120 w 8037833"/>
              <a:gd name="connsiteY43-1070" fmla="*/ 3536392 h 3784177"/>
              <a:gd name="connsiteX44-1071" fmla="*/ 4573578 w 8037833"/>
              <a:gd name="connsiteY44-1072" fmla="*/ 3565923 h 3784177"/>
              <a:gd name="connsiteX45-1073" fmla="*/ 4529117 w 8037833"/>
              <a:gd name="connsiteY45-1074" fmla="*/ 3575592 h 3784177"/>
              <a:gd name="connsiteX46-1075" fmla="*/ 4408641 w 8037833"/>
              <a:gd name="connsiteY46-1076" fmla="*/ 3610000 h 3784177"/>
              <a:gd name="connsiteX47-1077" fmla="*/ 4288710 w 8037833"/>
              <a:gd name="connsiteY47-1078" fmla="*/ 3650556 h 3784177"/>
              <a:gd name="connsiteX48-1079" fmla="*/ 4234393 w 8037833"/>
              <a:gd name="connsiteY48-1080" fmla="*/ 3704576 h 3784177"/>
              <a:gd name="connsiteX49-1081" fmla="*/ 4227541 w 8037833"/>
              <a:gd name="connsiteY49-1082" fmla="*/ 3706978 h 3784177"/>
              <a:gd name="connsiteX50-1083" fmla="*/ 4208725 w 8037833"/>
              <a:gd name="connsiteY50-1084" fmla="*/ 3704841 h 3784177"/>
              <a:gd name="connsiteX51-1085" fmla="*/ 4201632 w 8037833"/>
              <a:gd name="connsiteY51-1086" fmla="*/ 3702602 h 3784177"/>
              <a:gd name="connsiteX52-1087" fmla="*/ 4191289 w 8037833"/>
              <a:gd name="connsiteY52-1088" fmla="*/ 3702380 h 3784177"/>
              <a:gd name="connsiteX53-1089" fmla="*/ 4191039 w 8037833"/>
              <a:gd name="connsiteY53-1090" fmla="*/ 3702831 h 3784177"/>
              <a:gd name="connsiteX54-1091" fmla="*/ 4181340 w 8037833"/>
              <a:gd name="connsiteY54-1092" fmla="*/ 3701729 h 3784177"/>
              <a:gd name="connsiteX55-1093" fmla="*/ 4133816 w 8037833"/>
              <a:gd name="connsiteY55-1094" fmla="*/ 3690565 h 3784177"/>
              <a:gd name="connsiteX56-1095" fmla="*/ 4071732 w 8037833"/>
              <a:gd name="connsiteY56-1096" fmla="*/ 3732513 h 3784177"/>
              <a:gd name="connsiteX57-1097" fmla="*/ 4045924 w 8037833"/>
              <a:gd name="connsiteY57-1098" fmla="*/ 3739404 h 3784177"/>
              <a:gd name="connsiteX58-1099" fmla="*/ 4032171 w 8037833"/>
              <a:gd name="connsiteY58-1100" fmla="*/ 3745523 h 3784177"/>
              <a:gd name="connsiteX59-1101" fmla="*/ 4031335 w 8037833"/>
              <a:gd name="connsiteY59-1102" fmla="*/ 3747479 h 3784177"/>
              <a:gd name="connsiteX60-1103" fmla="*/ 3985774 w 8037833"/>
              <a:gd name="connsiteY60-1104" fmla="*/ 3736547 h 3784177"/>
              <a:gd name="connsiteX61-1105" fmla="*/ 3979769 w 8037833"/>
              <a:gd name="connsiteY61-1106" fmla="*/ 3738769 h 3784177"/>
              <a:gd name="connsiteX62-1107" fmla="*/ 3950014 w 8037833"/>
              <a:gd name="connsiteY62-1108" fmla="*/ 3726942 h 3784177"/>
              <a:gd name="connsiteX63-1109" fmla="*/ 3934671 w 8037833"/>
              <a:gd name="connsiteY63-1110" fmla="*/ 3723339 h 3784177"/>
              <a:gd name="connsiteX64-1111" fmla="*/ 3930274 w 8037833"/>
              <a:gd name="connsiteY64-1112" fmla="*/ 3717148 h 3784177"/>
              <a:gd name="connsiteX65-1113" fmla="*/ 3907660 w 8037833"/>
              <a:gd name="connsiteY65-1114" fmla="*/ 3714456 h 3784177"/>
              <a:gd name="connsiteX66-1115" fmla="*/ 3905087 w 8037833"/>
              <a:gd name="connsiteY66-1116" fmla="*/ 3716098 h 3784177"/>
              <a:gd name="connsiteX67-1117" fmla="*/ 3886347 w 8037833"/>
              <a:gd name="connsiteY67-1118" fmla="*/ 3706620 h 3784177"/>
              <a:gd name="connsiteX68-1119" fmla="*/ 3870533 w 8037833"/>
              <a:gd name="connsiteY68-1120" fmla="*/ 3689905 h 3784177"/>
              <a:gd name="connsiteX69-1121" fmla="*/ 3678563 w 8037833"/>
              <a:gd name="connsiteY69-1122" fmla="*/ 3694486 h 3784177"/>
              <a:gd name="connsiteX70-1123" fmla="*/ 3524121 w 8037833"/>
              <a:gd name="connsiteY70-1124" fmla="*/ 3642736 h 3784177"/>
              <a:gd name="connsiteX71-1125" fmla="*/ 3407752 w 8037833"/>
              <a:gd name="connsiteY71-1126" fmla="*/ 3626590 h 3784177"/>
              <a:gd name="connsiteX72-1127" fmla="*/ 3373519 w 8037833"/>
              <a:gd name="connsiteY72-1128" fmla="*/ 3665785 h 3784177"/>
              <a:gd name="connsiteX73-1129" fmla="*/ 3114267 w 8037833"/>
              <a:gd name="connsiteY73-1130" fmla="*/ 3638983 h 3784177"/>
              <a:gd name="connsiteX74-1131" fmla="*/ 3048270 w 8037833"/>
              <a:gd name="connsiteY74-1132" fmla="*/ 3649949 h 3784177"/>
              <a:gd name="connsiteX75-1133" fmla="*/ 2989722 w 8037833"/>
              <a:gd name="connsiteY75-1134" fmla="*/ 3623230 h 3784177"/>
              <a:gd name="connsiteX76-1135" fmla="*/ 2965734 w 8037833"/>
              <a:gd name="connsiteY76-1136" fmla="*/ 3635676 h 3784177"/>
              <a:gd name="connsiteX77-1137" fmla="*/ 2961603 w 8037833"/>
              <a:gd name="connsiteY77-1138" fmla="*/ 3638221 h 3784177"/>
              <a:gd name="connsiteX78-1139" fmla="*/ 2944959 w 8037833"/>
              <a:gd name="connsiteY78-1140" fmla="*/ 3639723 h 3784177"/>
              <a:gd name="connsiteX79-1141" fmla="*/ 2940402 w 8037833"/>
              <a:gd name="connsiteY79-1142" fmla="*/ 3651000 h 3784177"/>
              <a:gd name="connsiteX80-1143" fmla="*/ 2915449 w 8037833"/>
              <a:gd name="connsiteY80-1144" fmla="*/ 3661039 h 3784177"/>
              <a:gd name="connsiteX81-1145" fmla="*/ 2884777 w 8037833"/>
              <a:gd name="connsiteY81-1146" fmla="*/ 3660775 h 3784177"/>
              <a:gd name="connsiteX82-1147" fmla="*/ 2739034 w 8037833"/>
              <a:gd name="connsiteY82-1148" fmla="*/ 3647396 h 3784177"/>
              <a:gd name="connsiteX83-1149" fmla="*/ 2651827 w 8037833"/>
              <a:gd name="connsiteY83-1150" fmla="*/ 3646306 h 3784177"/>
              <a:gd name="connsiteX84-1151" fmla="*/ 2618680 w 8037833"/>
              <a:gd name="connsiteY84-1152" fmla="*/ 3656755 h 3784177"/>
              <a:gd name="connsiteX85-1153" fmla="*/ 2572404 w 8037833"/>
              <a:gd name="connsiteY85-1154" fmla="*/ 3664043 h 3784177"/>
              <a:gd name="connsiteX86-1155" fmla="*/ 2490721 w 8037833"/>
              <a:gd name="connsiteY86-1156" fmla="*/ 3685313 h 3784177"/>
              <a:gd name="connsiteX87-1157" fmla="*/ 2423704 w 8037833"/>
              <a:gd name="connsiteY87-1158" fmla="*/ 3658079 h 3784177"/>
              <a:gd name="connsiteX88-1159" fmla="*/ 2301172 w 8037833"/>
              <a:gd name="connsiteY88-1160" fmla="*/ 3663053 h 3784177"/>
              <a:gd name="connsiteX89-1161" fmla="*/ 2294102 w 8037833"/>
              <a:gd name="connsiteY89-1162" fmla="*/ 3671151 h 3784177"/>
              <a:gd name="connsiteX90-1163" fmla="*/ 2238966 w 8037833"/>
              <a:gd name="connsiteY90-1164" fmla="*/ 3668777 h 3784177"/>
              <a:gd name="connsiteX91-1165" fmla="*/ 2046240 w 8037833"/>
              <a:gd name="connsiteY91-1166" fmla="*/ 3604535 h 3784177"/>
              <a:gd name="connsiteX92-1167" fmla="*/ 1938480 w 8037833"/>
              <a:gd name="connsiteY92-1168" fmla="*/ 3601439 h 3784177"/>
              <a:gd name="connsiteX93-1169" fmla="*/ 1900166 w 8037833"/>
              <a:gd name="connsiteY93-1170" fmla="*/ 3609358 h 3784177"/>
              <a:gd name="connsiteX94-1171" fmla="*/ 1835976 w 8037833"/>
              <a:gd name="connsiteY94-1172" fmla="*/ 3622065 h 3784177"/>
              <a:gd name="connsiteX95-1173" fmla="*/ 1787830 w 8037833"/>
              <a:gd name="connsiteY95-1174" fmla="*/ 3653768 h 3784177"/>
              <a:gd name="connsiteX96-1175" fmla="*/ 1734224 w 8037833"/>
              <a:gd name="connsiteY96-1176" fmla="*/ 3655593 h 3784177"/>
              <a:gd name="connsiteX97-1177" fmla="*/ 1721989 w 8037833"/>
              <a:gd name="connsiteY97-1178" fmla="*/ 3627298 h 3784177"/>
              <a:gd name="connsiteX98-1179" fmla="*/ 1664576 w 8037833"/>
              <a:gd name="connsiteY98-1180" fmla="*/ 3638572 h 3784177"/>
              <a:gd name="connsiteX99-1181" fmla="*/ 1577459 w 8037833"/>
              <a:gd name="connsiteY99-1182" fmla="*/ 3658824 h 3784177"/>
              <a:gd name="connsiteX100-1183" fmla="*/ 1527269 w 8037833"/>
              <a:gd name="connsiteY100-1184" fmla="*/ 3663088 h 3784177"/>
              <a:gd name="connsiteX101-1185" fmla="*/ 1390118 w 8037833"/>
              <a:gd name="connsiteY101-1186" fmla="*/ 3682789 h 3784177"/>
              <a:gd name="connsiteX102-1187" fmla="*/ 1252698 w 8037833"/>
              <a:gd name="connsiteY102-1188" fmla="*/ 3708662 h 3784177"/>
              <a:gd name="connsiteX103-1189" fmla="*/ 1171039 w 8037833"/>
              <a:gd name="connsiteY103-1190" fmla="*/ 3758642 h 3784177"/>
              <a:gd name="connsiteX104-1191" fmla="*/ 1058106 w 8037833"/>
              <a:gd name="connsiteY104-1192" fmla="*/ 3776166 h 3784177"/>
              <a:gd name="connsiteX105-1193" fmla="*/ 1039167 w 8037833"/>
              <a:gd name="connsiteY105-1194" fmla="*/ 3784177 h 3784177"/>
              <a:gd name="connsiteX106-1195" fmla="*/ 1012958 w 8037833"/>
              <a:gd name="connsiteY106-1196" fmla="*/ 3779206 h 3784177"/>
              <a:gd name="connsiteX107-1197" fmla="*/ 907906 w 8037833"/>
              <a:gd name="connsiteY107-1198" fmla="*/ 3757678 h 3784177"/>
              <a:gd name="connsiteX108-1199" fmla="*/ 825226 w 8037833"/>
              <a:gd name="connsiteY108-1200" fmla="*/ 3726369 h 3784177"/>
              <a:gd name="connsiteX109-1201" fmla="*/ 722264 w 8037833"/>
              <a:gd name="connsiteY109-1202" fmla="*/ 3747612 h 3784177"/>
              <a:gd name="connsiteX110-1203" fmla="*/ 659460 w 8037833"/>
              <a:gd name="connsiteY110-1204" fmla="*/ 3740429 h 3784177"/>
              <a:gd name="connsiteX111-1205" fmla="*/ 556552 w 8037833"/>
              <a:gd name="connsiteY111-1206" fmla="*/ 3697934 h 3784177"/>
              <a:gd name="connsiteX112-1207" fmla="*/ 421042 w 8037833"/>
              <a:gd name="connsiteY112-1208" fmla="*/ 3709912 h 3784177"/>
              <a:gd name="connsiteX113-1209" fmla="*/ 393295 w 8037833"/>
              <a:gd name="connsiteY113-1210" fmla="*/ 3753097 h 3784177"/>
              <a:gd name="connsiteX114-1211" fmla="*/ 355918 w 8037833"/>
              <a:gd name="connsiteY114-1212" fmla="*/ 3779172 h 3784177"/>
              <a:gd name="connsiteX115-1213" fmla="*/ 339711 w 8037833"/>
              <a:gd name="connsiteY115-1214" fmla="*/ 3718242 h 3784177"/>
              <a:gd name="connsiteX116-1215" fmla="*/ 222239 w 8037833"/>
              <a:gd name="connsiteY116-1216" fmla="*/ 3672335 h 3784177"/>
              <a:gd name="connsiteX117-1217" fmla="*/ 163578 w 8037833"/>
              <a:gd name="connsiteY117-1218" fmla="*/ 3656292 h 3784177"/>
              <a:gd name="connsiteX118-1219" fmla="*/ 72220 w 8037833"/>
              <a:gd name="connsiteY118-1220" fmla="*/ 3645272 h 3784177"/>
              <a:gd name="connsiteX119-1221" fmla="*/ 44395 w 8037833"/>
              <a:gd name="connsiteY119-1222" fmla="*/ 3639455 h 3784177"/>
              <a:gd name="connsiteX120-1223" fmla="*/ 1962 w 8037833"/>
              <a:gd name="connsiteY120-1224" fmla="*/ 3635948 h 3784177"/>
              <a:gd name="connsiteX121-1225" fmla="*/ 0 w 8037833"/>
              <a:gd name="connsiteY121-1226" fmla="*/ 3635261 h 3784177"/>
              <a:gd name="connsiteX122-1227" fmla="*/ 0 w 8037833"/>
              <a:gd name="connsiteY122-1228" fmla="*/ 12763 h 3784177"/>
              <a:gd name="connsiteX0-1229" fmla="*/ 0 w 8037833"/>
              <a:gd name="connsiteY0-1230" fmla="*/ 12763 h 3784177"/>
              <a:gd name="connsiteX1-1231" fmla="*/ 8037833 w 8037833"/>
              <a:gd name="connsiteY1-1232" fmla="*/ 0 h 3784177"/>
              <a:gd name="connsiteX2-1233" fmla="*/ 8037833 w 8037833"/>
              <a:gd name="connsiteY2-1234" fmla="*/ 3123098 h 3784177"/>
              <a:gd name="connsiteX3-1235" fmla="*/ 8034343 w 8037833"/>
              <a:gd name="connsiteY3-1236" fmla="*/ 3122573 h 3784177"/>
              <a:gd name="connsiteX4-1237" fmla="*/ 7877229 w 8037833"/>
              <a:gd name="connsiteY4-1238" fmla="*/ 3143819 h 3784177"/>
              <a:gd name="connsiteX5-1239" fmla="*/ 7807644 w 8037833"/>
              <a:gd name="connsiteY5-1240" fmla="*/ 3098770 h 3784177"/>
              <a:gd name="connsiteX6-1241" fmla="*/ 7607062 w 8037833"/>
              <a:gd name="connsiteY6-1242" fmla="*/ 3087672 h 3784177"/>
              <a:gd name="connsiteX7-1243" fmla="*/ 7351256 w 8037833"/>
              <a:gd name="connsiteY7-1244" fmla="*/ 3276296 h 3784177"/>
              <a:gd name="connsiteX8-1245" fmla="*/ 7241630 w 8037833"/>
              <a:gd name="connsiteY8-1246" fmla="*/ 3258619 h 3784177"/>
              <a:gd name="connsiteX9-1247" fmla="*/ 7197338 w 8037833"/>
              <a:gd name="connsiteY9-1248" fmla="*/ 3224751 h 3784177"/>
              <a:gd name="connsiteX10-1249" fmla="*/ 7180777 w 8037833"/>
              <a:gd name="connsiteY10-1250" fmla="*/ 3222826 h 3784177"/>
              <a:gd name="connsiteX11-1251" fmla="*/ 7146896 w 8037833"/>
              <a:gd name="connsiteY11-1252" fmla="*/ 3256975 h 3784177"/>
              <a:gd name="connsiteX12-1253" fmla="*/ 7101771 w 8037833"/>
              <a:gd name="connsiteY12-1254" fmla="*/ 3257015 h 3784177"/>
              <a:gd name="connsiteX13-1255" fmla="*/ 7047844 w 8037833"/>
              <a:gd name="connsiteY13-1256" fmla="*/ 3303791 h 3784177"/>
              <a:gd name="connsiteX14-1257" fmla="*/ 6869803 w 8037833"/>
              <a:gd name="connsiteY14-1258" fmla="*/ 3320289 h 3784177"/>
              <a:gd name="connsiteX15-1259" fmla="*/ 6819463 w 8037833"/>
              <a:gd name="connsiteY15-1260" fmla="*/ 3368624 h 3784177"/>
              <a:gd name="connsiteX16-1261" fmla="*/ 6797198 w 8037833"/>
              <a:gd name="connsiteY16-1262" fmla="*/ 3378256 h 3784177"/>
              <a:gd name="connsiteX17-1263" fmla="*/ 6760989 w 8037833"/>
              <a:gd name="connsiteY17-1264" fmla="*/ 3424187 h 3784177"/>
              <a:gd name="connsiteX18-1265" fmla="*/ 6633643 w 8037833"/>
              <a:gd name="connsiteY18-1266" fmla="*/ 3348176 h 3784177"/>
              <a:gd name="connsiteX19-1267" fmla="*/ 6462092 w 8037833"/>
              <a:gd name="connsiteY19-1268" fmla="*/ 3373529 h 3784177"/>
              <a:gd name="connsiteX20-1269" fmla="*/ 6303479 w 8037833"/>
              <a:gd name="connsiteY20-1270" fmla="*/ 3319842 h 3784177"/>
              <a:gd name="connsiteX21-1271" fmla="*/ 6210639 w 8037833"/>
              <a:gd name="connsiteY21-1272" fmla="*/ 3335546 h 3784177"/>
              <a:gd name="connsiteX22-1273" fmla="*/ 6111718 w 8037833"/>
              <a:gd name="connsiteY22-1274" fmla="*/ 3357536 h 3784177"/>
              <a:gd name="connsiteX23-1275" fmla="*/ 5949057 w 8037833"/>
              <a:gd name="connsiteY23-1276" fmla="*/ 3379652 h 3784177"/>
              <a:gd name="connsiteX24-1277" fmla="*/ 5891274 w 8037833"/>
              <a:gd name="connsiteY24-1278" fmla="*/ 3397681 h 3784177"/>
              <a:gd name="connsiteX25-1279" fmla="*/ 5835383 w 8037833"/>
              <a:gd name="connsiteY25-1280" fmla="*/ 3377529 h 3784177"/>
              <a:gd name="connsiteX26-1281" fmla="*/ 5746050 w 8037833"/>
              <a:gd name="connsiteY26-1282" fmla="*/ 3426142 h 3784177"/>
              <a:gd name="connsiteX27-1283" fmla="*/ 5613670 w 8037833"/>
              <a:gd name="connsiteY27-1284" fmla="*/ 3428671 h 3784177"/>
              <a:gd name="connsiteX28-1285" fmla="*/ 5535334 w 8037833"/>
              <a:gd name="connsiteY28-1286" fmla="*/ 3437044 h 3784177"/>
              <a:gd name="connsiteX29-1287" fmla="*/ 5506940 w 8037833"/>
              <a:gd name="connsiteY29-1288" fmla="*/ 3450999 h 3784177"/>
              <a:gd name="connsiteX30-1289" fmla="*/ 5466372 w 8037833"/>
              <a:gd name="connsiteY30-1290" fmla="*/ 3463245 h 3784177"/>
              <a:gd name="connsiteX31-1291" fmla="*/ 5395833 w 8037833"/>
              <a:gd name="connsiteY31-1292" fmla="*/ 3493194 h 3784177"/>
              <a:gd name="connsiteX32-1293" fmla="*/ 5299224 w 8037833"/>
              <a:gd name="connsiteY32-1294" fmla="*/ 3518930 h 3784177"/>
              <a:gd name="connsiteX33-1295" fmla="*/ 5223043 w 8037833"/>
              <a:gd name="connsiteY33-1296" fmla="*/ 3491664 h 3784177"/>
              <a:gd name="connsiteX34-1297" fmla="*/ 5217733 w 8037833"/>
              <a:gd name="connsiteY34-1298" fmla="*/ 3500463 h 3784177"/>
              <a:gd name="connsiteX35-1299" fmla="*/ 5167992 w 8037833"/>
              <a:gd name="connsiteY35-1300" fmla="*/ 3504085 h 3784177"/>
              <a:gd name="connsiteX36-1301" fmla="*/ 4987020 w 8037833"/>
              <a:gd name="connsiteY36-1302" fmla="*/ 3461263 h 3784177"/>
              <a:gd name="connsiteX37-1303" fmla="*/ 4890003 w 8037833"/>
              <a:gd name="connsiteY37-1304" fmla="*/ 3469874 h 3784177"/>
              <a:gd name="connsiteX38-1305" fmla="*/ 4856654 w 8037833"/>
              <a:gd name="connsiteY38-1306" fmla="*/ 3481880 h 3784177"/>
              <a:gd name="connsiteX39-1307" fmla="*/ 4800711 w 8037833"/>
              <a:gd name="connsiteY39-1308" fmla="*/ 3501441 h 3784177"/>
              <a:gd name="connsiteX40-1309" fmla="*/ 4761569 w 8037833"/>
              <a:gd name="connsiteY40-1310" fmla="*/ 3538103 h 3784177"/>
              <a:gd name="connsiteX41-1311" fmla="*/ 4713734 w 8037833"/>
              <a:gd name="connsiteY41-1312" fmla="*/ 3545724 h 3784177"/>
              <a:gd name="connsiteX42-1313" fmla="*/ 4699169 w 8037833"/>
              <a:gd name="connsiteY42-1314" fmla="*/ 3518988 h 3784177"/>
              <a:gd name="connsiteX43-1315" fmla="*/ 4649120 w 8037833"/>
              <a:gd name="connsiteY43-1316" fmla="*/ 3536392 h 3784177"/>
              <a:gd name="connsiteX44-1317" fmla="*/ 4573578 w 8037833"/>
              <a:gd name="connsiteY44-1318" fmla="*/ 3565923 h 3784177"/>
              <a:gd name="connsiteX45-1319" fmla="*/ 4529117 w 8037833"/>
              <a:gd name="connsiteY45-1320" fmla="*/ 3575592 h 3784177"/>
              <a:gd name="connsiteX46-1321" fmla="*/ 4408641 w 8037833"/>
              <a:gd name="connsiteY46-1322" fmla="*/ 3610000 h 3784177"/>
              <a:gd name="connsiteX47-1323" fmla="*/ 4288710 w 8037833"/>
              <a:gd name="connsiteY47-1324" fmla="*/ 3650556 h 3784177"/>
              <a:gd name="connsiteX48-1325" fmla="*/ 4234393 w 8037833"/>
              <a:gd name="connsiteY48-1326" fmla="*/ 3704576 h 3784177"/>
              <a:gd name="connsiteX49-1327" fmla="*/ 4227541 w 8037833"/>
              <a:gd name="connsiteY49-1328" fmla="*/ 3706978 h 3784177"/>
              <a:gd name="connsiteX50-1329" fmla="*/ 4208725 w 8037833"/>
              <a:gd name="connsiteY50-1330" fmla="*/ 3704841 h 3784177"/>
              <a:gd name="connsiteX51-1331" fmla="*/ 4201632 w 8037833"/>
              <a:gd name="connsiteY51-1332" fmla="*/ 3702602 h 3784177"/>
              <a:gd name="connsiteX52-1333" fmla="*/ 4191289 w 8037833"/>
              <a:gd name="connsiteY52-1334" fmla="*/ 3702380 h 3784177"/>
              <a:gd name="connsiteX53-1335" fmla="*/ 4191039 w 8037833"/>
              <a:gd name="connsiteY53-1336" fmla="*/ 3702831 h 3784177"/>
              <a:gd name="connsiteX54-1337" fmla="*/ 4181340 w 8037833"/>
              <a:gd name="connsiteY54-1338" fmla="*/ 3701729 h 3784177"/>
              <a:gd name="connsiteX55-1339" fmla="*/ 4133816 w 8037833"/>
              <a:gd name="connsiteY55-1340" fmla="*/ 3690565 h 3784177"/>
              <a:gd name="connsiteX56-1341" fmla="*/ 4071732 w 8037833"/>
              <a:gd name="connsiteY56-1342" fmla="*/ 3732513 h 3784177"/>
              <a:gd name="connsiteX57-1343" fmla="*/ 4045924 w 8037833"/>
              <a:gd name="connsiteY57-1344" fmla="*/ 3739404 h 3784177"/>
              <a:gd name="connsiteX58-1345" fmla="*/ 4032171 w 8037833"/>
              <a:gd name="connsiteY58-1346" fmla="*/ 3745523 h 3784177"/>
              <a:gd name="connsiteX59-1347" fmla="*/ 4031335 w 8037833"/>
              <a:gd name="connsiteY59-1348" fmla="*/ 3747479 h 3784177"/>
              <a:gd name="connsiteX60-1349" fmla="*/ 3985774 w 8037833"/>
              <a:gd name="connsiteY60-1350" fmla="*/ 3736547 h 3784177"/>
              <a:gd name="connsiteX61-1351" fmla="*/ 3979769 w 8037833"/>
              <a:gd name="connsiteY61-1352" fmla="*/ 3738769 h 3784177"/>
              <a:gd name="connsiteX62-1353" fmla="*/ 3950014 w 8037833"/>
              <a:gd name="connsiteY62-1354" fmla="*/ 3726942 h 3784177"/>
              <a:gd name="connsiteX63-1355" fmla="*/ 3934671 w 8037833"/>
              <a:gd name="connsiteY63-1356" fmla="*/ 3723339 h 3784177"/>
              <a:gd name="connsiteX64-1357" fmla="*/ 3930274 w 8037833"/>
              <a:gd name="connsiteY64-1358" fmla="*/ 3717148 h 3784177"/>
              <a:gd name="connsiteX65-1359" fmla="*/ 3907660 w 8037833"/>
              <a:gd name="connsiteY65-1360" fmla="*/ 3714456 h 3784177"/>
              <a:gd name="connsiteX66-1361" fmla="*/ 3905087 w 8037833"/>
              <a:gd name="connsiteY66-1362" fmla="*/ 3716098 h 3784177"/>
              <a:gd name="connsiteX67-1363" fmla="*/ 3886347 w 8037833"/>
              <a:gd name="connsiteY67-1364" fmla="*/ 3706620 h 3784177"/>
              <a:gd name="connsiteX68-1365" fmla="*/ 3870533 w 8037833"/>
              <a:gd name="connsiteY68-1366" fmla="*/ 3689905 h 3784177"/>
              <a:gd name="connsiteX69-1367" fmla="*/ 3678563 w 8037833"/>
              <a:gd name="connsiteY69-1368" fmla="*/ 3694486 h 3784177"/>
              <a:gd name="connsiteX70-1369" fmla="*/ 3524121 w 8037833"/>
              <a:gd name="connsiteY70-1370" fmla="*/ 3642736 h 3784177"/>
              <a:gd name="connsiteX71-1371" fmla="*/ 3407752 w 8037833"/>
              <a:gd name="connsiteY71-1372" fmla="*/ 3626590 h 3784177"/>
              <a:gd name="connsiteX72-1373" fmla="*/ 3373519 w 8037833"/>
              <a:gd name="connsiteY72-1374" fmla="*/ 3665785 h 3784177"/>
              <a:gd name="connsiteX73-1375" fmla="*/ 3114267 w 8037833"/>
              <a:gd name="connsiteY73-1376" fmla="*/ 3638983 h 3784177"/>
              <a:gd name="connsiteX74-1377" fmla="*/ 3048270 w 8037833"/>
              <a:gd name="connsiteY74-1378" fmla="*/ 3649949 h 3784177"/>
              <a:gd name="connsiteX75-1379" fmla="*/ 2989722 w 8037833"/>
              <a:gd name="connsiteY75-1380" fmla="*/ 3623230 h 3784177"/>
              <a:gd name="connsiteX76-1381" fmla="*/ 2965734 w 8037833"/>
              <a:gd name="connsiteY76-1382" fmla="*/ 3635676 h 3784177"/>
              <a:gd name="connsiteX77-1383" fmla="*/ 2961603 w 8037833"/>
              <a:gd name="connsiteY77-1384" fmla="*/ 3638221 h 3784177"/>
              <a:gd name="connsiteX78-1385" fmla="*/ 2944959 w 8037833"/>
              <a:gd name="connsiteY78-1386" fmla="*/ 3639723 h 3784177"/>
              <a:gd name="connsiteX79-1387" fmla="*/ 2940402 w 8037833"/>
              <a:gd name="connsiteY79-1388" fmla="*/ 3651000 h 3784177"/>
              <a:gd name="connsiteX80-1389" fmla="*/ 2915449 w 8037833"/>
              <a:gd name="connsiteY80-1390" fmla="*/ 3661039 h 3784177"/>
              <a:gd name="connsiteX81-1391" fmla="*/ 2884777 w 8037833"/>
              <a:gd name="connsiteY81-1392" fmla="*/ 3660775 h 3784177"/>
              <a:gd name="connsiteX82-1393" fmla="*/ 2739034 w 8037833"/>
              <a:gd name="connsiteY82-1394" fmla="*/ 3647396 h 3784177"/>
              <a:gd name="connsiteX83-1395" fmla="*/ 2651827 w 8037833"/>
              <a:gd name="connsiteY83-1396" fmla="*/ 3646306 h 3784177"/>
              <a:gd name="connsiteX84-1397" fmla="*/ 2618680 w 8037833"/>
              <a:gd name="connsiteY84-1398" fmla="*/ 3656755 h 3784177"/>
              <a:gd name="connsiteX85-1399" fmla="*/ 2572404 w 8037833"/>
              <a:gd name="connsiteY85-1400" fmla="*/ 3664043 h 3784177"/>
              <a:gd name="connsiteX86-1401" fmla="*/ 2490721 w 8037833"/>
              <a:gd name="connsiteY86-1402" fmla="*/ 3685313 h 3784177"/>
              <a:gd name="connsiteX87-1403" fmla="*/ 2423704 w 8037833"/>
              <a:gd name="connsiteY87-1404" fmla="*/ 3658079 h 3784177"/>
              <a:gd name="connsiteX88-1405" fmla="*/ 2301172 w 8037833"/>
              <a:gd name="connsiteY88-1406" fmla="*/ 3663053 h 3784177"/>
              <a:gd name="connsiteX89-1407" fmla="*/ 2294102 w 8037833"/>
              <a:gd name="connsiteY89-1408" fmla="*/ 3671151 h 3784177"/>
              <a:gd name="connsiteX90-1409" fmla="*/ 2238966 w 8037833"/>
              <a:gd name="connsiteY90-1410" fmla="*/ 3668777 h 3784177"/>
              <a:gd name="connsiteX91-1411" fmla="*/ 2046240 w 8037833"/>
              <a:gd name="connsiteY91-1412" fmla="*/ 3604535 h 3784177"/>
              <a:gd name="connsiteX92-1413" fmla="*/ 1938480 w 8037833"/>
              <a:gd name="connsiteY92-1414" fmla="*/ 3601439 h 3784177"/>
              <a:gd name="connsiteX93-1415" fmla="*/ 1900166 w 8037833"/>
              <a:gd name="connsiteY93-1416" fmla="*/ 3609358 h 3784177"/>
              <a:gd name="connsiteX94-1417" fmla="*/ 1835976 w 8037833"/>
              <a:gd name="connsiteY94-1418" fmla="*/ 3622065 h 3784177"/>
              <a:gd name="connsiteX95-1419" fmla="*/ 1787830 w 8037833"/>
              <a:gd name="connsiteY95-1420" fmla="*/ 3653768 h 3784177"/>
              <a:gd name="connsiteX96-1421" fmla="*/ 1734224 w 8037833"/>
              <a:gd name="connsiteY96-1422" fmla="*/ 3655593 h 3784177"/>
              <a:gd name="connsiteX97-1423" fmla="*/ 1721989 w 8037833"/>
              <a:gd name="connsiteY97-1424" fmla="*/ 3627298 h 3784177"/>
              <a:gd name="connsiteX98-1425" fmla="*/ 1664576 w 8037833"/>
              <a:gd name="connsiteY98-1426" fmla="*/ 3638572 h 3784177"/>
              <a:gd name="connsiteX99-1427" fmla="*/ 1577459 w 8037833"/>
              <a:gd name="connsiteY99-1428" fmla="*/ 3658824 h 3784177"/>
              <a:gd name="connsiteX100-1429" fmla="*/ 1527269 w 8037833"/>
              <a:gd name="connsiteY100-1430" fmla="*/ 3663088 h 3784177"/>
              <a:gd name="connsiteX101-1431" fmla="*/ 1390118 w 8037833"/>
              <a:gd name="connsiteY101-1432" fmla="*/ 3682789 h 3784177"/>
              <a:gd name="connsiteX102-1433" fmla="*/ 1252698 w 8037833"/>
              <a:gd name="connsiteY102-1434" fmla="*/ 3708662 h 3784177"/>
              <a:gd name="connsiteX103-1435" fmla="*/ 1171039 w 8037833"/>
              <a:gd name="connsiteY103-1436" fmla="*/ 3758642 h 3784177"/>
              <a:gd name="connsiteX104-1437" fmla="*/ 1058106 w 8037833"/>
              <a:gd name="connsiteY104-1438" fmla="*/ 3776166 h 3784177"/>
              <a:gd name="connsiteX105-1439" fmla="*/ 1039167 w 8037833"/>
              <a:gd name="connsiteY105-1440" fmla="*/ 3784177 h 3784177"/>
              <a:gd name="connsiteX106-1441" fmla="*/ 1012958 w 8037833"/>
              <a:gd name="connsiteY106-1442" fmla="*/ 3779206 h 3784177"/>
              <a:gd name="connsiteX107-1443" fmla="*/ 907906 w 8037833"/>
              <a:gd name="connsiteY107-1444" fmla="*/ 3757678 h 3784177"/>
              <a:gd name="connsiteX108-1445" fmla="*/ 825226 w 8037833"/>
              <a:gd name="connsiteY108-1446" fmla="*/ 3726369 h 3784177"/>
              <a:gd name="connsiteX109-1447" fmla="*/ 722264 w 8037833"/>
              <a:gd name="connsiteY109-1448" fmla="*/ 3747612 h 3784177"/>
              <a:gd name="connsiteX110-1449" fmla="*/ 659460 w 8037833"/>
              <a:gd name="connsiteY110-1450" fmla="*/ 3740429 h 3784177"/>
              <a:gd name="connsiteX111-1451" fmla="*/ 556552 w 8037833"/>
              <a:gd name="connsiteY111-1452" fmla="*/ 3697934 h 3784177"/>
              <a:gd name="connsiteX112-1453" fmla="*/ 421042 w 8037833"/>
              <a:gd name="connsiteY112-1454" fmla="*/ 3709912 h 3784177"/>
              <a:gd name="connsiteX113-1455" fmla="*/ 393295 w 8037833"/>
              <a:gd name="connsiteY113-1456" fmla="*/ 3753097 h 3784177"/>
              <a:gd name="connsiteX114-1457" fmla="*/ 355918 w 8037833"/>
              <a:gd name="connsiteY114-1458" fmla="*/ 3779172 h 3784177"/>
              <a:gd name="connsiteX115-1459" fmla="*/ 339711 w 8037833"/>
              <a:gd name="connsiteY115-1460" fmla="*/ 3718242 h 3784177"/>
              <a:gd name="connsiteX116-1461" fmla="*/ 222239 w 8037833"/>
              <a:gd name="connsiteY116-1462" fmla="*/ 3672335 h 3784177"/>
              <a:gd name="connsiteX117-1463" fmla="*/ 163578 w 8037833"/>
              <a:gd name="connsiteY117-1464" fmla="*/ 3656292 h 3784177"/>
              <a:gd name="connsiteX118-1465" fmla="*/ 72220 w 8037833"/>
              <a:gd name="connsiteY118-1466" fmla="*/ 3645272 h 3784177"/>
              <a:gd name="connsiteX119-1467" fmla="*/ 44395 w 8037833"/>
              <a:gd name="connsiteY119-1468" fmla="*/ 3639455 h 3784177"/>
              <a:gd name="connsiteX120-1469" fmla="*/ 1962 w 8037833"/>
              <a:gd name="connsiteY120-1470" fmla="*/ 3635948 h 3784177"/>
              <a:gd name="connsiteX121-1471" fmla="*/ 0 w 8037833"/>
              <a:gd name="connsiteY121-1472" fmla="*/ 3635261 h 3784177"/>
              <a:gd name="connsiteX122-1473" fmla="*/ 0 w 8037833"/>
              <a:gd name="connsiteY122-1474" fmla="*/ 12763 h 3784177"/>
              <a:gd name="connsiteX0-1475" fmla="*/ 0 w 8037833"/>
              <a:gd name="connsiteY0-1476" fmla="*/ 12763 h 3784177"/>
              <a:gd name="connsiteX1-1477" fmla="*/ 8037833 w 8037833"/>
              <a:gd name="connsiteY1-1478" fmla="*/ 0 h 3784177"/>
              <a:gd name="connsiteX2-1479" fmla="*/ 8037833 w 8037833"/>
              <a:gd name="connsiteY2-1480" fmla="*/ 3123098 h 3784177"/>
              <a:gd name="connsiteX3-1481" fmla="*/ 8034343 w 8037833"/>
              <a:gd name="connsiteY3-1482" fmla="*/ 3122573 h 3784177"/>
              <a:gd name="connsiteX4-1483" fmla="*/ 7877229 w 8037833"/>
              <a:gd name="connsiteY4-1484" fmla="*/ 3143819 h 3784177"/>
              <a:gd name="connsiteX5-1485" fmla="*/ 7807644 w 8037833"/>
              <a:gd name="connsiteY5-1486" fmla="*/ 3098770 h 3784177"/>
              <a:gd name="connsiteX6-1487" fmla="*/ 7607062 w 8037833"/>
              <a:gd name="connsiteY6-1488" fmla="*/ 3087672 h 3784177"/>
              <a:gd name="connsiteX7-1489" fmla="*/ 7351256 w 8037833"/>
              <a:gd name="connsiteY7-1490" fmla="*/ 3276296 h 3784177"/>
              <a:gd name="connsiteX8-1491" fmla="*/ 7241630 w 8037833"/>
              <a:gd name="connsiteY8-1492" fmla="*/ 3258619 h 3784177"/>
              <a:gd name="connsiteX9-1493" fmla="*/ 7197338 w 8037833"/>
              <a:gd name="connsiteY9-1494" fmla="*/ 3224751 h 3784177"/>
              <a:gd name="connsiteX10-1495" fmla="*/ 7180777 w 8037833"/>
              <a:gd name="connsiteY10-1496" fmla="*/ 3222826 h 3784177"/>
              <a:gd name="connsiteX11-1497" fmla="*/ 7146896 w 8037833"/>
              <a:gd name="connsiteY11-1498" fmla="*/ 3256975 h 3784177"/>
              <a:gd name="connsiteX12-1499" fmla="*/ 7101771 w 8037833"/>
              <a:gd name="connsiteY12-1500" fmla="*/ 3257015 h 3784177"/>
              <a:gd name="connsiteX13-1501" fmla="*/ 7047844 w 8037833"/>
              <a:gd name="connsiteY13-1502" fmla="*/ 3303791 h 3784177"/>
              <a:gd name="connsiteX14-1503" fmla="*/ 6869803 w 8037833"/>
              <a:gd name="connsiteY14-1504" fmla="*/ 3320289 h 3784177"/>
              <a:gd name="connsiteX15-1505" fmla="*/ 6819463 w 8037833"/>
              <a:gd name="connsiteY15-1506" fmla="*/ 3368624 h 3784177"/>
              <a:gd name="connsiteX16-1507" fmla="*/ 6797198 w 8037833"/>
              <a:gd name="connsiteY16-1508" fmla="*/ 3378256 h 3784177"/>
              <a:gd name="connsiteX17-1509" fmla="*/ 6760989 w 8037833"/>
              <a:gd name="connsiteY17-1510" fmla="*/ 3424187 h 3784177"/>
              <a:gd name="connsiteX18-1511" fmla="*/ 6633643 w 8037833"/>
              <a:gd name="connsiteY18-1512" fmla="*/ 3348176 h 3784177"/>
              <a:gd name="connsiteX19-1513" fmla="*/ 6462092 w 8037833"/>
              <a:gd name="connsiteY19-1514" fmla="*/ 3373529 h 3784177"/>
              <a:gd name="connsiteX20-1515" fmla="*/ 6303479 w 8037833"/>
              <a:gd name="connsiteY20-1516" fmla="*/ 3319842 h 3784177"/>
              <a:gd name="connsiteX21-1517" fmla="*/ 6210639 w 8037833"/>
              <a:gd name="connsiteY21-1518" fmla="*/ 3335546 h 3784177"/>
              <a:gd name="connsiteX22-1519" fmla="*/ 6111718 w 8037833"/>
              <a:gd name="connsiteY22-1520" fmla="*/ 3357536 h 3784177"/>
              <a:gd name="connsiteX23-1521" fmla="*/ 5949057 w 8037833"/>
              <a:gd name="connsiteY23-1522" fmla="*/ 3379652 h 3784177"/>
              <a:gd name="connsiteX24-1523" fmla="*/ 5891274 w 8037833"/>
              <a:gd name="connsiteY24-1524" fmla="*/ 3397681 h 3784177"/>
              <a:gd name="connsiteX25-1525" fmla="*/ 5835383 w 8037833"/>
              <a:gd name="connsiteY25-1526" fmla="*/ 3377529 h 3784177"/>
              <a:gd name="connsiteX26-1527" fmla="*/ 5746050 w 8037833"/>
              <a:gd name="connsiteY26-1528" fmla="*/ 3426142 h 3784177"/>
              <a:gd name="connsiteX27-1529" fmla="*/ 5613670 w 8037833"/>
              <a:gd name="connsiteY27-1530" fmla="*/ 3428671 h 3784177"/>
              <a:gd name="connsiteX28-1531" fmla="*/ 5535334 w 8037833"/>
              <a:gd name="connsiteY28-1532" fmla="*/ 3437044 h 3784177"/>
              <a:gd name="connsiteX29-1533" fmla="*/ 5506940 w 8037833"/>
              <a:gd name="connsiteY29-1534" fmla="*/ 3450999 h 3784177"/>
              <a:gd name="connsiteX30-1535" fmla="*/ 5466372 w 8037833"/>
              <a:gd name="connsiteY30-1536" fmla="*/ 3463245 h 3784177"/>
              <a:gd name="connsiteX31-1537" fmla="*/ 5395833 w 8037833"/>
              <a:gd name="connsiteY31-1538" fmla="*/ 3493194 h 3784177"/>
              <a:gd name="connsiteX32-1539" fmla="*/ 5299224 w 8037833"/>
              <a:gd name="connsiteY32-1540" fmla="*/ 3518930 h 3784177"/>
              <a:gd name="connsiteX33-1541" fmla="*/ 5223043 w 8037833"/>
              <a:gd name="connsiteY33-1542" fmla="*/ 3491664 h 3784177"/>
              <a:gd name="connsiteX34-1543" fmla="*/ 5217733 w 8037833"/>
              <a:gd name="connsiteY34-1544" fmla="*/ 3500463 h 3784177"/>
              <a:gd name="connsiteX35-1545" fmla="*/ 5167992 w 8037833"/>
              <a:gd name="connsiteY35-1546" fmla="*/ 3504085 h 3784177"/>
              <a:gd name="connsiteX36-1547" fmla="*/ 4987020 w 8037833"/>
              <a:gd name="connsiteY36-1548" fmla="*/ 3461263 h 3784177"/>
              <a:gd name="connsiteX37-1549" fmla="*/ 4890003 w 8037833"/>
              <a:gd name="connsiteY37-1550" fmla="*/ 3469874 h 3784177"/>
              <a:gd name="connsiteX38-1551" fmla="*/ 4856654 w 8037833"/>
              <a:gd name="connsiteY38-1552" fmla="*/ 3481880 h 3784177"/>
              <a:gd name="connsiteX39-1553" fmla="*/ 4800711 w 8037833"/>
              <a:gd name="connsiteY39-1554" fmla="*/ 3501441 h 3784177"/>
              <a:gd name="connsiteX40-1555" fmla="*/ 4761569 w 8037833"/>
              <a:gd name="connsiteY40-1556" fmla="*/ 3538103 h 3784177"/>
              <a:gd name="connsiteX41-1557" fmla="*/ 4713734 w 8037833"/>
              <a:gd name="connsiteY41-1558" fmla="*/ 3545724 h 3784177"/>
              <a:gd name="connsiteX42-1559" fmla="*/ 4699169 w 8037833"/>
              <a:gd name="connsiteY42-1560" fmla="*/ 3518988 h 3784177"/>
              <a:gd name="connsiteX43-1561" fmla="*/ 4649120 w 8037833"/>
              <a:gd name="connsiteY43-1562" fmla="*/ 3536392 h 3784177"/>
              <a:gd name="connsiteX44-1563" fmla="*/ 4573578 w 8037833"/>
              <a:gd name="connsiteY44-1564" fmla="*/ 3565923 h 3784177"/>
              <a:gd name="connsiteX45-1565" fmla="*/ 4529117 w 8037833"/>
              <a:gd name="connsiteY45-1566" fmla="*/ 3575592 h 3784177"/>
              <a:gd name="connsiteX46-1567" fmla="*/ 4408641 w 8037833"/>
              <a:gd name="connsiteY46-1568" fmla="*/ 3610000 h 3784177"/>
              <a:gd name="connsiteX47-1569" fmla="*/ 4288710 w 8037833"/>
              <a:gd name="connsiteY47-1570" fmla="*/ 3650556 h 3784177"/>
              <a:gd name="connsiteX48-1571" fmla="*/ 4234393 w 8037833"/>
              <a:gd name="connsiteY48-1572" fmla="*/ 3704576 h 3784177"/>
              <a:gd name="connsiteX49-1573" fmla="*/ 4227541 w 8037833"/>
              <a:gd name="connsiteY49-1574" fmla="*/ 3706978 h 3784177"/>
              <a:gd name="connsiteX50-1575" fmla="*/ 4208725 w 8037833"/>
              <a:gd name="connsiteY50-1576" fmla="*/ 3704841 h 3784177"/>
              <a:gd name="connsiteX51-1577" fmla="*/ 4201632 w 8037833"/>
              <a:gd name="connsiteY51-1578" fmla="*/ 3702602 h 3784177"/>
              <a:gd name="connsiteX52-1579" fmla="*/ 4191289 w 8037833"/>
              <a:gd name="connsiteY52-1580" fmla="*/ 3702380 h 3784177"/>
              <a:gd name="connsiteX53-1581" fmla="*/ 4191039 w 8037833"/>
              <a:gd name="connsiteY53-1582" fmla="*/ 3702831 h 3784177"/>
              <a:gd name="connsiteX54-1583" fmla="*/ 4181340 w 8037833"/>
              <a:gd name="connsiteY54-1584" fmla="*/ 3701729 h 3784177"/>
              <a:gd name="connsiteX55-1585" fmla="*/ 4133816 w 8037833"/>
              <a:gd name="connsiteY55-1586" fmla="*/ 3690565 h 3784177"/>
              <a:gd name="connsiteX56-1587" fmla="*/ 4071732 w 8037833"/>
              <a:gd name="connsiteY56-1588" fmla="*/ 3732513 h 3784177"/>
              <a:gd name="connsiteX57-1589" fmla="*/ 4045924 w 8037833"/>
              <a:gd name="connsiteY57-1590" fmla="*/ 3739404 h 3784177"/>
              <a:gd name="connsiteX58-1591" fmla="*/ 4032171 w 8037833"/>
              <a:gd name="connsiteY58-1592" fmla="*/ 3745523 h 3784177"/>
              <a:gd name="connsiteX59-1593" fmla="*/ 4031335 w 8037833"/>
              <a:gd name="connsiteY59-1594" fmla="*/ 3747479 h 3784177"/>
              <a:gd name="connsiteX60-1595" fmla="*/ 3985774 w 8037833"/>
              <a:gd name="connsiteY60-1596" fmla="*/ 3736547 h 3784177"/>
              <a:gd name="connsiteX61-1597" fmla="*/ 3979769 w 8037833"/>
              <a:gd name="connsiteY61-1598" fmla="*/ 3738769 h 3784177"/>
              <a:gd name="connsiteX62-1599" fmla="*/ 3950014 w 8037833"/>
              <a:gd name="connsiteY62-1600" fmla="*/ 3726942 h 3784177"/>
              <a:gd name="connsiteX63-1601" fmla="*/ 3934671 w 8037833"/>
              <a:gd name="connsiteY63-1602" fmla="*/ 3723339 h 3784177"/>
              <a:gd name="connsiteX64-1603" fmla="*/ 3930274 w 8037833"/>
              <a:gd name="connsiteY64-1604" fmla="*/ 3717148 h 3784177"/>
              <a:gd name="connsiteX65-1605" fmla="*/ 3907660 w 8037833"/>
              <a:gd name="connsiteY65-1606" fmla="*/ 3714456 h 3784177"/>
              <a:gd name="connsiteX66-1607" fmla="*/ 3905087 w 8037833"/>
              <a:gd name="connsiteY66-1608" fmla="*/ 3716098 h 3784177"/>
              <a:gd name="connsiteX67-1609" fmla="*/ 3886347 w 8037833"/>
              <a:gd name="connsiteY67-1610" fmla="*/ 3706620 h 3784177"/>
              <a:gd name="connsiteX68-1611" fmla="*/ 3870533 w 8037833"/>
              <a:gd name="connsiteY68-1612" fmla="*/ 3689905 h 3784177"/>
              <a:gd name="connsiteX69-1613" fmla="*/ 3678563 w 8037833"/>
              <a:gd name="connsiteY69-1614" fmla="*/ 3694486 h 3784177"/>
              <a:gd name="connsiteX70-1615" fmla="*/ 3524121 w 8037833"/>
              <a:gd name="connsiteY70-1616" fmla="*/ 3642736 h 3784177"/>
              <a:gd name="connsiteX71-1617" fmla="*/ 3407752 w 8037833"/>
              <a:gd name="connsiteY71-1618" fmla="*/ 3626590 h 3784177"/>
              <a:gd name="connsiteX72-1619" fmla="*/ 3373519 w 8037833"/>
              <a:gd name="connsiteY72-1620" fmla="*/ 3665785 h 3784177"/>
              <a:gd name="connsiteX73-1621" fmla="*/ 3114267 w 8037833"/>
              <a:gd name="connsiteY73-1622" fmla="*/ 3638983 h 3784177"/>
              <a:gd name="connsiteX74-1623" fmla="*/ 3048270 w 8037833"/>
              <a:gd name="connsiteY74-1624" fmla="*/ 3649949 h 3784177"/>
              <a:gd name="connsiteX75-1625" fmla="*/ 2989722 w 8037833"/>
              <a:gd name="connsiteY75-1626" fmla="*/ 3623230 h 3784177"/>
              <a:gd name="connsiteX76-1627" fmla="*/ 2965734 w 8037833"/>
              <a:gd name="connsiteY76-1628" fmla="*/ 3635676 h 3784177"/>
              <a:gd name="connsiteX77-1629" fmla="*/ 2961603 w 8037833"/>
              <a:gd name="connsiteY77-1630" fmla="*/ 3638221 h 3784177"/>
              <a:gd name="connsiteX78-1631" fmla="*/ 2944959 w 8037833"/>
              <a:gd name="connsiteY78-1632" fmla="*/ 3639723 h 3784177"/>
              <a:gd name="connsiteX79-1633" fmla="*/ 2940402 w 8037833"/>
              <a:gd name="connsiteY79-1634" fmla="*/ 3651000 h 3784177"/>
              <a:gd name="connsiteX80-1635" fmla="*/ 2915449 w 8037833"/>
              <a:gd name="connsiteY80-1636" fmla="*/ 3661039 h 3784177"/>
              <a:gd name="connsiteX81-1637" fmla="*/ 2884777 w 8037833"/>
              <a:gd name="connsiteY81-1638" fmla="*/ 3660775 h 3784177"/>
              <a:gd name="connsiteX82-1639" fmla="*/ 2739034 w 8037833"/>
              <a:gd name="connsiteY82-1640" fmla="*/ 3647396 h 3784177"/>
              <a:gd name="connsiteX83-1641" fmla="*/ 2651827 w 8037833"/>
              <a:gd name="connsiteY83-1642" fmla="*/ 3646306 h 3784177"/>
              <a:gd name="connsiteX84-1643" fmla="*/ 2618680 w 8037833"/>
              <a:gd name="connsiteY84-1644" fmla="*/ 3656755 h 3784177"/>
              <a:gd name="connsiteX85-1645" fmla="*/ 2572404 w 8037833"/>
              <a:gd name="connsiteY85-1646" fmla="*/ 3664043 h 3784177"/>
              <a:gd name="connsiteX86-1647" fmla="*/ 2490721 w 8037833"/>
              <a:gd name="connsiteY86-1648" fmla="*/ 3685313 h 3784177"/>
              <a:gd name="connsiteX87-1649" fmla="*/ 2423704 w 8037833"/>
              <a:gd name="connsiteY87-1650" fmla="*/ 3658079 h 3784177"/>
              <a:gd name="connsiteX88-1651" fmla="*/ 2301172 w 8037833"/>
              <a:gd name="connsiteY88-1652" fmla="*/ 3663053 h 3784177"/>
              <a:gd name="connsiteX89-1653" fmla="*/ 2294102 w 8037833"/>
              <a:gd name="connsiteY89-1654" fmla="*/ 3671151 h 3784177"/>
              <a:gd name="connsiteX90-1655" fmla="*/ 2238966 w 8037833"/>
              <a:gd name="connsiteY90-1656" fmla="*/ 3668777 h 3784177"/>
              <a:gd name="connsiteX91-1657" fmla="*/ 2046240 w 8037833"/>
              <a:gd name="connsiteY91-1658" fmla="*/ 3604535 h 3784177"/>
              <a:gd name="connsiteX92-1659" fmla="*/ 1938480 w 8037833"/>
              <a:gd name="connsiteY92-1660" fmla="*/ 3601439 h 3784177"/>
              <a:gd name="connsiteX93-1661" fmla="*/ 1900166 w 8037833"/>
              <a:gd name="connsiteY93-1662" fmla="*/ 3609358 h 3784177"/>
              <a:gd name="connsiteX94-1663" fmla="*/ 1835976 w 8037833"/>
              <a:gd name="connsiteY94-1664" fmla="*/ 3622065 h 3784177"/>
              <a:gd name="connsiteX95-1665" fmla="*/ 1787830 w 8037833"/>
              <a:gd name="connsiteY95-1666" fmla="*/ 3653768 h 3784177"/>
              <a:gd name="connsiteX96-1667" fmla="*/ 1734224 w 8037833"/>
              <a:gd name="connsiteY96-1668" fmla="*/ 3655593 h 3784177"/>
              <a:gd name="connsiteX97-1669" fmla="*/ 1721989 w 8037833"/>
              <a:gd name="connsiteY97-1670" fmla="*/ 3627298 h 3784177"/>
              <a:gd name="connsiteX98-1671" fmla="*/ 1664576 w 8037833"/>
              <a:gd name="connsiteY98-1672" fmla="*/ 3638572 h 3784177"/>
              <a:gd name="connsiteX99-1673" fmla="*/ 1577459 w 8037833"/>
              <a:gd name="connsiteY99-1674" fmla="*/ 3658824 h 3784177"/>
              <a:gd name="connsiteX100-1675" fmla="*/ 1527269 w 8037833"/>
              <a:gd name="connsiteY100-1676" fmla="*/ 3663088 h 3784177"/>
              <a:gd name="connsiteX101-1677" fmla="*/ 1390118 w 8037833"/>
              <a:gd name="connsiteY101-1678" fmla="*/ 3682789 h 3784177"/>
              <a:gd name="connsiteX102-1679" fmla="*/ 1252698 w 8037833"/>
              <a:gd name="connsiteY102-1680" fmla="*/ 3708662 h 3784177"/>
              <a:gd name="connsiteX103-1681" fmla="*/ 1171039 w 8037833"/>
              <a:gd name="connsiteY103-1682" fmla="*/ 3758642 h 3784177"/>
              <a:gd name="connsiteX104-1683" fmla="*/ 1058106 w 8037833"/>
              <a:gd name="connsiteY104-1684" fmla="*/ 3776166 h 3784177"/>
              <a:gd name="connsiteX105-1685" fmla="*/ 1039167 w 8037833"/>
              <a:gd name="connsiteY105-1686" fmla="*/ 3784177 h 3784177"/>
              <a:gd name="connsiteX106-1687" fmla="*/ 1012958 w 8037833"/>
              <a:gd name="connsiteY106-1688" fmla="*/ 3779206 h 3784177"/>
              <a:gd name="connsiteX107-1689" fmla="*/ 907906 w 8037833"/>
              <a:gd name="connsiteY107-1690" fmla="*/ 3757678 h 3784177"/>
              <a:gd name="connsiteX108-1691" fmla="*/ 825226 w 8037833"/>
              <a:gd name="connsiteY108-1692" fmla="*/ 3726369 h 3784177"/>
              <a:gd name="connsiteX109-1693" fmla="*/ 722264 w 8037833"/>
              <a:gd name="connsiteY109-1694" fmla="*/ 3747612 h 3784177"/>
              <a:gd name="connsiteX110-1695" fmla="*/ 659460 w 8037833"/>
              <a:gd name="connsiteY110-1696" fmla="*/ 3740429 h 3784177"/>
              <a:gd name="connsiteX111-1697" fmla="*/ 556552 w 8037833"/>
              <a:gd name="connsiteY111-1698" fmla="*/ 3697934 h 3784177"/>
              <a:gd name="connsiteX112-1699" fmla="*/ 421042 w 8037833"/>
              <a:gd name="connsiteY112-1700" fmla="*/ 3709912 h 3784177"/>
              <a:gd name="connsiteX113-1701" fmla="*/ 393295 w 8037833"/>
              <a:gd name="connsiteY113-1702" fmla="*/ 3753097 h 3784177"/>
              <a:gd name="connsiteX114-1703" fmla="*/ 355918 w 8037833"/>
              <a:gd name="connsiteY114-1704" fmla="*/ 3779172 h 3784177"/>
              <a:gd name="connsiteX115-1705" fmla="*/ 339711 w 8037833"/>
              <a:gd name="connsiteY115-1706" fmla="*/ 3718242 h 3784177"/>
              <a:gd name="connsiteX116-1707" fmla="*/ 222239 w 8037833"/>
              <a:gd name="connsiteY116-1708" fmla="*/ 3672335 h 3784177"/>
              <a:gd name="connsiteX117-1709" fmla="*/ 163578 w 8037833"/>
              <a:gd name="connsiteY117-1710" fmla="*/ 3656292 h 3784177"/>
              <a:gd name="connsiteX118-1711" fmla="*/ 72220 w 8037833"/>
              <a:gd name="connsiteY118-1712" fmla="*/ 3645272 h 3784177"/>
              <a:gd name="connsiteX119-1713" fmla="*/ 44395 w 8037833"/>
              <a:gd name="connsiteY119-1714" fmla="*/ 3639455 h 3784177"/>
              <a:gd name="connsiteX120-1715" fmla="*/ 1962 w 8037833"/>
              <a:gd name="connsiteY120-1716" fmla="*/ 3635948 h 3784177"/>
              <a:gd name="connsiteX121-1717" fmla="*/ 0 w 8037833"/>
              <a:gd name="connsiteY121-1718" fmla="*/ 3635261 h 3784177"/>
              <a:gd name="connsiteX122-1719" fmla="*/ 0 w 8037833"/>
              <a:gd name="connsiteY122-1720" fmla="*/ 12763 h 3784177"/>
              <a:gd name="connsiteX0-1721" fmla="*/ 0 w 8037833"/>
              <a:gd name="connsiteY0-1722" fmla="*/ 12763 h 3784177"/>
              <a:gd name="connsiteX1-1723" fmla="*/ 8037833 w 8037833"/>
              <a:gd name="connsiteY1-1724" fmla="*/ 0 h 3784177"/>
              <a:gd name="connsiteX2-1725" fmla="*/ 8037833 w 8037833"/>
              <a:gd name="connsiteY2-1726" fmla="*/ 3123098 h 3784177"/>
              <a:gd name="connsiteX3-1727" fmla="*/ 8034343 w 8037833"/>
              <a:gd name="connsiteY3-1728" fmla="*/ 3122573 h 3784177"/>
              <a:gd name="connsiteX4-1729" fmla="*/ 7877229 w 8037833"/>
              <a:gd name="connsiteY4-1730" fmla="*/ 3143819 h 3784177"/>
              <a:gd name="connsiteX5-1731" fmla="*/ 7807644 w 8037833"/>
              <a:gd name="connsiteY5-1732" fmla="*/ 3098770 h 3784177"/>
              <a:gd name="connsiteX6-1733" fmla="*/ 7607062 w 8037833"/>
              <a:gd name="connsiteY6-1734" fmla="*/ 3087672 h 3784177"/>
              <a:gd name="connsiteX7-1735" fmla="*/ 7351256 w 8037833"/>
              <a:gd name="connsiteY7-1736" fmla="*/ 3276296 h 3784177"/>
              <a:gd name="connsiteX8-1737" fmla="*/ 7241630 w 8037833"/>
              <a:gd name="connsiteY8-1738" fmla="*/ 3258619 h 3784177"/>
              <a:gd name="connsiteX9-1739" fmla="*/ 7197338 w 8037833"/>
              <a:gd name="connsiteY9-1740" fmla="*/ 3224751 h 3784177"/>
              <a:gd name="connsiteX10-1741" fmla="*/ 7180777 w 8037833"/>
              <a:gd name="connsiteY10-1742" fmla="*/ 3222826 h 3784177"/>
              <a:gd name="connsiteX11-1743" fmla="*/ 7146896 w 8037833"/>
              <a:gd name="connsiteY11-1744" fmla="*/ 3256975 h 3784177"/>
              <a:gd name="connsiteX12-1745" fmla="*/ 7101771 w 8037833"/>
              <a:gd name="connsiteY12-1746" fmla="*/ 3257015 h 3784177"/>
              <a:gd name="connsiteX13-1747" fmla="*/ 7047844 w 8037833"/>
              <a:gd name="connsiteY13-1748" fmla="*/ 3303791 h 3784177"/>
              <a:gd name="connsiteX14-1749" fmla="*/ 6869803 w 8037833"/>
              <a:gd name="connsiteY14-1750" fmla="*/ 3320289 h 3784177"/>
              <a:gd name="connsiteX15-1751" fmla="*/ 6819463 w 8037833"/>
              <a:gd name="connsiteY15-1752" fmla="*/ 3368624 h 3784177"/>
              <a:gd name="connsiteX16-1753" fmla="*/ 6797198 w 8037833"/>
              <a:gd name="connsiteY16-1754" fmla="*/ 3378256 h 3784177"/>
              <a:gd name="connsiteX17-1755" fmla="*/ 6760989 w 8037833"/>
              <a:gd name="connsiteY17-1756" fmla="*/ 3424187 h 3784177"/>
              <a:gd name="connsiteX18-1757" fmla="*/ 6633643 w 8037833"/>
              <a:gd name="connsiteY18-1758" fmla="*/ 3348176 h 3784177"/>
              <a:gd name="connsiteX19-1759" fmla="*/ 6462092 w 8037833"/>
              <a:gd name="connsiteY19-1760" fmla="*/ 3373529 h 3784177"/>
              <a:gd name="connsiteX20-1761" fmla="*/ 6303479 w 8037833"/>
              <a:gd name="connsiteY20-1762" fmla="*/ 3319842 h 3784177"/>
              <a:gd name="connsiteX21-1763" fmla="*/ 6210639 w 8037833"/>
              <a:gd name="connsiteY21-1764" fmla="*/ 3335546 h 3784177"/>
              <a:gd name="connsiteX22-1765" fmla="*/ 6111718 w 8037833"/>
              <a:gd name="connsiteY22-1766" fmla="*/ 3357536 h 3784177"/>
              <a:gd name="connsiteX23-1767" fmla="*/ 5949057 w 8037833"/>
              <a:gd name="connsiteY23-1768" fmla="*/ 3379652 h 3784177"/>
              <a:gd name="connsiteX24-1769" fmla="*/ 5891274 w 8037833"/>
              <a:gd name="connsiteY24-1770" fmla="*/ 3397681 h 3784177"/>
              <a:gd name="connsiteX25-1771" fmla="*/ 5835383 w 8037833"/>
              <a:gd name="connsiteY25-1772" fmla="*/ 3377529 h 3784177"/>
              <a:gd name="connsiteX26-1773" fmla="*/ 5746050 w 8037833"/>
              <a:gd name="connsiteY26-1774" fmla="*/ 3426142 h 3784177"/>
              <a:gd name="connsiteX27-1775" fmla="*/ 5613670 w 8037833"/>
              <a:gd name="connsiteY27-1776" fmla="*/ 3428671 h 3784177"/>
              <a:gd name="connsiteX28-1777" fmla="*/ 5535334 w 8037833"/>
              <a:gd name="connsiteY28-1778" fmla="*/ 3437044 h 3784177"/>
              <a:gd name="connsiteX29-1779" fmla="*/ 5506940 w 8037833"/>
              <a:gd name="connsiteY29-1780" fmla="*/ 3450999 h 3784177"/>
              <a:gd name="connsiteX30-1781" fmla="*/ 5466372 w 8037833"/>
              <a:gd name="connsiteY30-1782" fmla="*/ 3463245 h 3784177"/>
              <a:gd name="connsiteX31-1783" fmla="*/ 5395833 w 8037833"/>
              <a:gd name="connsiteY31-1784" fmla="*/ 3493194 h 3784177"/>
              <a:gd name="connsiteX32-1785" fmla="*/ 5299224 w 8037833"/>
              <a:gd name="connsiteY32-1786" fmla="*/ 3518930 h 3784177"/>
              <a:gd name="connsiteX33-1787" fmla="*/ 5223043 w 8037833"/>
              <a:gd name="connsiteY33-1788" fmla="*/ 3491664 h 3784177"/>
              <a:gd name="connsiteX34-1789" fmla="*/ 5217733 w 8037833"/>
              <a:gd name="connsiteY34-1790" fmla="*/ 3500463 h 3784177"/>
              <a:gd name="connsiteX35-1791" fmla="*/ 5167992 w 8037833"/>
              <a:gd name="connsiteY35-1792" fmla="*/ 3504085 h 3784177"/>
              <a:gd name="connsiteX36-1793" fmla="*/ 4987020 w 8037833"/>
              <a:gd name="connsiteY36-1794" fmla="*/ 3461263 h 3784177"/>
              <a:gd name="connsiteX37-1795" fmla="*/ 4890003 w 8037833"/>
              <a:gd name="connsiteY37-1796" fmla="*/ 3469874 h 3784177"/>
              <a:gd name="connsiteX38-1797" fmla="*/ 4856654 w 8037833"/>
              <a:gd name="connsiteY38-1798" fmla="*/ 3481880 h 3784177"/>
              <a:gd name="connsiteX39-1799" fmla="*/ 4800711 w 8037833"/>
              <a:gd name="connsiteY39-1800" fmla="*/ 3501441 h 3784177"/>
              <a:gd name="connsiteX40-1801" fmla="*/ 4761569 w 8037833"/>
              <a:gd name="connsiteY40-1802" fmla="*/ 3538103 h 3784177"/>
              <a:gd name="connsiteX41-1803" fmla="*/ 4713734 w 8037833"/>
              <a:gd name="connsiteY41-1804" fmla="*/ 3545724 h 3784177"/>
              <a:gd name="connsiteX42-1805" fmla="*/ 4699169 w 8037833"/>
              <a:gd name="connsiteY42-1806" fmla="*/ 3518988 h 3784177"/>
              <a:gd name="connsiteX43-1807" fmla="*/ 4649120 w 8037833"/>
              <a:gd name="connsiteY43-1808" fmla="*/ 3536392 h 3784177"/>
              <a:gd name="connsiteX44-1809" fmla="*/ 4573578 w 8037833"/>
              <a:gd name="connsiteY44-1810" fmla="*/ 3565923 h 3784177"/>
              <a:gd name="connsiteX45-1811" fmla="*/ 4529117 w 8037833"/>
              <a:gd name="connsiteY45-1812" fmla="*/ 3575592 h 3784177"/>
              <a:gd name="connsiteX46-1813" fmla="*/ 4408641 w 8037833"/>
              <a:gd name="connsiteY46-1814" fmla="*/ 3610000 h 3784177"/>
              <a:gd name="connsiteX47-1815" fmla="*/ 4288710 w 8037833"/>
              <a:gd name="connsiteY47-1816" fmla="*/ 3650556 h 3784177"/>
              <a:gd name="connsiteX48-1817" fmla="*/ 4234393 w 8037833"/>
              <a:gd name="connsiteY48-1818" fmla="*/ 3704576 h 3784177"/>
              <a:gd name="connsiteX49-1819" fmla="*/ 4227541 w 8037833"/>
              <a:gd name="connsiteY49-1820" fmla="*/ 3706978 h 3784177"/>
              <a:gd name="connsiteX50-1821" fmla="*/ 4208725 w 8037833"/>
              <a:gd name="connsiteY50-1822" fmla="*/ 3704841 h 3784177"/>
              <a:gd name="connsiteX51-1823" fmla="*/ 4201632 w 8037833"/>
              <a:gd name="connsiteY51-1824" fmla="*/ 3702602 h 3784177"/>
              <a:gd name="connsiteX52-1825" fmla="*/ 4191289 w 8037833"/>
              <a:gd name="connsiteY52-1826" fmla="*/ 3702380 h 3784177"/>
              <a:gd name="connsiteX53-1827" fmla="*/ 4191039 w 8037833"/>
              <a:gd name="connsiteY53-1828" fmla="*/ 3702831 h 3784177"/>
              <a:gd name="connsiteX54-1829" fmla="*/ 4181340 w 8037833"/>
              <a:gd name="connsiteY54-1830" fmla="*/ 3701729 h 3784177"/>
              <a:gd name="connsiteX55-1831" fmla="*/ 4133816 w 8037833"/>
              <a:gd name="connsiteY55-1832" fmla="*/ 3690565 h 3784177"/>
              <a:gd name="connsiteX56-1833" fmla="*/ 4071732 w 8037833"/>
              <a:gd name="connsiteY56-1834" fmla="*/ 3732513 h 3784177"/>
              <a:gd name="connsiteX57-1835" fmla="*/ 4045924 w 8037833"/>
              <a:gd name="connsiteY57-1836" fmla="*/ 3739404 h 3784177"/>
              <a:gd name="connsiteX58-1837" fmla="*/ 4032171 w 8037833"/>
              <a:gd name="connsiteY58-1838" fmla="*/ 3745523 h 3784177"/>
              <a:gd name="connsiteX59-1839" fmla="*/ 4031335 w 8037833"/>
              <a:gd name="connsiteY59-1840" fmla="*/ 3747479 h 3784177"/>
              <a:gd name="connsiteX60-1841" fmla="*/ 3985774 w 8037833"/>
              <a:gd name="connsiteY60-1842" fmla="*/ 3736547 h 3784177"/>
              <a:gd name="connsiteX61-1843" fmla="*/ 3979769 w 8037833"/>
              <a:gd name="connsiteY61-1844" fmla="*/ 3738769 h 3784177"/>
              <a:gd name="connsiteX62-1845" fmla="*/ 3950014 w 8037833"/>
              <a:gd name="connsiteY62-1846" fmla="*/ 3726942 h 3784177"/>
              <a:gd name="connsiteX63-1847" fmla="*/ 3934671 w 8037833"/>
              <a:gd name="connsiteY63-1848" fmla="*/ 3723339 h 3784177"/>
              <a:gd name="connsiteX64-1849" fmla="*/ 3930274 w 8037833"/>
              <a:gd name="connsiteY64-1850" fmla="*/ 3717148 h 3784177"/>
              <a:gd name="connsiteX65-1851" fmla="*/ 3907660 w 8037833"/>
              <a:gd name="connsiteY65-1852" fmla="*/ 3714456 h 3784177"/>
              <a:gd name="connsiteX66-1853" fmla="*/ 3905087 w 8037833"/>
              <a:gd name="connsiteY66-1854" fmla="*/ 3716098 h 3784177"/>
              <a:gd name="connsiteX67-1855" fmla="*/ 3886347 w 8037833"/>
              <a:gd name="connsiteY67-1856" fmla="*/ 3706620 h 3784177"/>
              <a:gd name="connsiteX68-1857" fmla="*/ 3870533 w 8037833"/>
              <a:gd name="connsiteY68-1858" fmla="*/ 3689905 h 3784177"/>
              <a:gd name="connsiteX69-1859" fmla="*/ 3678563 w 8037833"/>
              <a:gd name="connsiteY69-1860" fmla="*/ 3694486 h 3784177"/>
              <a:gd name="connsiteX70-1861" fmla="*/ 3524121 w 8037833"/>
              <a:gd name="connsiteY70-1862" fmla="*/ 3642736 h 3784177"/>
              <a:gd name="connsiteX71-1863" fmla="*/ 3407752 w 8037833"/>
              <a:gd name="connsiteY71-1864" fmla="*/ 3626590 h 3784177"/>
              <a:gd name="connsiteX72-1865" fmla="*/ 3373519 w 8037833"/>
              <a:gd name="connsiteY72-1866" fmla="*/ 3665785 h 3784177"/>
              <a:gd name="connsiteX73-1867" fmla="*/ 3114267 w 8037833"/>
              <a:gd name="connsiteY73-1868" fmla="*/ 3638983 h 3784177"/>
              <a:gd name="connsiteX74-1869" fmla="*/ 3048270 w 8037833"/>
              <a:gd name="connsiteY74-1870" fmla="*/ 3649949 h 3784177"/>
              <a:gd name="connsiteX75-1871" fmla="*/ 2989722 w 8037833"/>
              <a:gd name="connsiteY75-1872" fmla="*/ 3623230 h 3784177"/>
              <a:gd name="connsiteX76-1873" fmla="*/ 2965734 w 8037833"/>
              <a:gd name="connsiteY76-1874" fmla="*/ 3635676 h 3784177"/>
              <a:gd name="connsiteX77-1875" fmla="*/ 2961603 w 8037833"/>
              <a:gd name="connsiteY77-1876" fmla="*/ 3638221 h 3784177"/>
              <a:gd name="connsiteX78-1877" fmla="*/ 2944959 w 8037833"/>
              <a:gd name="connsiteY78-1878" fmla="*/ 3639723 h 3784177"/>
              <a:gd name="connsiteX79-1879" fmla="*/ 2940402 w 8037833"/>
              <a:gd name="connsiteY79-1880" fmla="*/ 3651000 h 3784177"/>
              <a:gd name="connsiteX80-1881" fmla="*/ 2915449 w 8037833"/>
              <a:gd name="connsiteY80-1882" fmla="*/ 3661039 h 3784177"/>
              <a:gd name="connsiteX81-1883" fmla="*/ 2884777 w 8037833"/>
              <a:gd name="connsiteY81-1884" fmla="*/ 3660775 h 3784177"/>
              <a:gd name="connsiteX82-1885" fmla="*/ 2739034 w 8037833"/>
              <a:gd name="connsiteY82-1886" fmla="*/ 3647396 h 3784177"/>
              <a:gd name="connsiteX83-1887" fmla="*/ 2651827 w 8037833"/>
              <a:gd name="connsiteY83-1888" fmla="*/ 3646306 h 3784177"/>
              <a:gd name="connsiteX84-1889" fmla="*/ 2618680 w 8037833"/>
              <a:gd name="connsiteY84-1890" fmla="*/ 3656755 h 3784177"/>
              <a:gd name="connsiteX85-1891" fmla="*/ 2572404 w 8037833"/>
              <a:gd name="connsiteY85-1892" fmla="*/ 3664043 h 3784177"/>
              <a:gd name="connsiteX86-1893" fmla="*/ 2490721 w 8037833"/>
              <a:gd name="connsiteY86-1894" fmla="*/ 3685313 h 3784177"/>
              <a:gd name="connsiteX87-1895" fmla="*/ 2423704 w 8037833"/>
              <a:gd name="connsiteY87-1896" fmla="*/ 3658079 h 3784177"/>
              <a:gd name="connsiteX88-1897" fmla="*/ 2301172 w 8037833"/>
              <a:gd name="connsiteY88-1898" fmla="*/ 3663053 h 3784177"/>
              <a:gd name="connsiteX89-1899" fmla="*/ 2294102 w 8037833"/>
              <a:gd name="connsiteY89-1900" fmla="*/ 3671151 h 3784177"/>
              <a:gd name="connsiteX90-1901" fmla="*/ 2238966 w 8037833"/>
              <a:gd name="connsiteY90-1902" fmla="*/ 3668777 h 3784177"/>
              <a:gd name="connsiteX91-1903" fmla="*/ 2046240 w 8037833"/>
              <a:gd name="connsiteY91-1904" fmla="*/ 3604535 h 3784177"/>
              <a:gd name="connsiteX92-1905" fmla="*/ 1938480 w 8037833"/>
              <a:gd name="connsiteY92-1906" fmla="*/ 3601439 h 3784177"/>
              <a:gd name="connsiteX93-1907" fmla="*/ 1900166 w 8037833"/>
              <a:gd name="connsiteY93-1908" fmla="*/ 3609358 h 3784177"/>
              <a:gd name="connsiteX94-1909" fmla="*/ 1835976 w 8037833"/>
              <a:gd name="connsiteY94-1910" fmla="*/ 3622065 h 3784177"/>
              <a:gd name="connsiteX95-1911" fmla="*/ 1787830 w 8037833"/>
              <a:gd name="connsiteY95-1912" fmla="*/ 3653768 h 3784177"/>
              <a:gd name="connsiteX96-1913" fmla="*/ 1734224 w 8037833"/>
              <a:gd name="connsiteY96-1914" fmla="*/ 3655593 h 3784177"/>
              <a:gd name="connsiteX97-1915" fmla="*/ 1721989 w 8037833"/>
              <a:gd name="connsiteY97-1916" fmla="*/ 3627298 h 3784177"/>
              <a:gd name="connsiteX98-1917" fmla="*/ 1664576 w 8037833"/>
              <a:gd name="connsiteY98-1918" fmla="*/ 3638572 h 3784177"/>
              <a:gd name="connsiteX99-1919" fmla="*/ 1577459 w 8037833"/>
              <a:gd name="connsiteY99-1920" fmla="*/ 3658824 h 3784177"/>
              <a:gd name="connsiteX100-1921" fmla="*/ 1527269 w 8037833"/>
              <a:gd name="connsiteY100-1922" fmla="*/ 3663088 h 3784177"/>
              <a:gd name="connsiteX101-1923" fmla="*/ 1390118 w 8037833"/>
              <a:gd name="connsiteY101-1924" fmla="*/ 3682789 h 3784177"/>
              <a:gd name="connsiteX102-1925" fmla="*/ 1252698 w 8037833"/>
              <a:gd name="connsiteY102-1926" fmla="*/ 3708662 h 3784177"/>
              <a:gd name="connsiteX103-1927" fmla="*/ 1171039 w 8037833"/>
              <a:gd name="connsiteY103-1928" fmla="*/ 3758642 h 3784177"/>
              <a:gd name="connsiteX104-1929" fmla="*/ 1058106 w 8037833"/>
              <a:gd name="connsiteY104-1930" fmla="*/ 3776166 h 3784177"/>
              <a:gd name="connsiteX105-1931" fmla="*/ 1039167 w 8037833"/>
              <a:gd name="connsiteY105-1932" fmla="*/ 3784177 h 3784177"/>
              <a:gd name="connsiteX106-1933" fmla="*/ 1012958 w 8037833"/>
              <a:gd name="connsiteY106-1934" fmla="*/ 3779206 h 3784177"/>
              <a:gd name="connsiteX107-1935" fmla="*/ 907906 w 8037833"/>
              <a:gd name="connsiteY107-1936" fmla="*/ 3757678 h 3784177"/>
              <a:gd name="connsiteX108-1937" fmla="*/ 825226 w 8037833"/>
              <a:gd name="connsiteY108-1938" fmla="*/ 3726369 h 3784177"/>
              <a:gd name="connsiteX109-1939" fmla="*/ 722264 w 8037833"/>
              <a:gd name="connsiteY109-1940" fmla="*/ 3747612 h 3784177"/>
              <a:gd name="connsiteX110-1941" fmla="*/ 659460 w 8037833"/>
              <a:gd name="connsiteY110-1942" fmla="*/ 3740429 h 3784177"/>
              <a:gd name="connsiteX111-1943" fmla="*/ 556552 w 8037833"/>
              <a:gd name="connsiteY111-1944" fmla="*/ 3697934 h 3784177"/>
              <a:gd name="connsiteX112-1945" fmla="*/ 421042 w 8037833"/>
              <a:gd name="connsiteY112-1946" fmla="*/ 3709912 h 3784177"/>
              <a:gd name="connsiteX113-1947" fmla="*/ 393295 w 8037833"/>
              <a:gd name="connsiteY113-1948" fmla="*/ 3753097 h 3784177"/>
              <a:gd name="connsiteX114-1949" fmla="*/ 355918 w 8037833"/>
              <a:gd name="connsiteY114-1950" fmla="*/ 3779172 h 3784177"/>
              <a:gd name="connsiteX115-1951" fmla="*/ 339711 w 8037833"/>
              <a:gd name="connsiteY115-1952" fmla="*/ 3718242 h 3784177"/>
              <a:gd name="connsiteX116-1953" fmla="*/ 222239 w 8037833"/>
              <a:gd name="connsiteY116-1954" fmla="*/ 3672335 h 3784177"/>
              <a:gd name="connsiteX117-1955" fmla="*/ 163578 w 8037833"/>
              <a:gd name="connsiteY117-1956" fmla="*/ 3656292 h 3784177"/>
              <a:gd name="connsiteX118-1957" fmla="*/ 72220 w 8037833"/>
              <a:gd name="connsiteY118-1958" fmla="*/ 3645272 h 3784177"/>
              <a:gd name="connsiteX119-1959" fmla="*/ 44395 w 8037833"/>
              <a:gd name="connsiteY119-1960" fmla="*/ 3639455 h 3784177"/>
              <a:gd name="connsiteX120-1961" fmla="*/ 1962 w 8037833"/>
              <a:gd name="connsiteY120-1962" fmla="*/ 3635948 h 3784177"/>
              <a:gd name="connsiteX121-1963" fmla="*/ 0 w 8037833"/>
              <a:gd name="connsiteY121-1964" fmla="*/ 3635261 h 3784177"/>
              <a:gd name="connsiteX122-1965" fmla="*/ 0 w 8037833"/>
              <a:gd name="connsiteY122-1966" fmla="*/ 12763 h 3784177"/>
              <a:gd name="connsiteX0-1967" fmla="*/ 0 w 8037833"/>
              <a:gd name="connsiteY0-1968" fmla="*/ 12763 h 3784177"/>
              <a:gd name="connsiteX1-1969" fmla="*/ 8037833 w 8037833"/>
              <a:gd name="connsiteY1-1970" fmla="*/ 0 h 3784177"/>
              <a:gd name="connsiteX2-1971" fmla="*/ 8037833 w 8037833"/>
              <a:gd name="connsiteY2-1972" fmla="*/ 3123098 h 3784177"/>
              <a:gd name="connsiteX3-1973" fmla="*/ 8034343 w 8037833"/>
              <a:gd name="connsiteY3-1974" fmla="*/ 3122573 h 3784177"/>
              <a:gd name="connsiteX4-1975" fmla="*/ 7877229 w 8037833"/>
              <a:gd name="connsiteY4-1976" fmla="*/ 3143819 h 3784177"/>
              <a:gd name="connsiteX5-1977" fmla="*/ 7807644 w 8037833"/>
              <a:gd name="connsiteY5-1978" fmla="*/ 3098770 h 3784177"/>
              <a:gd name="connsiteX6-1979" fmla="*/ 7607062 w 8037833"/>
              <a:gd name="connsiteY6-1980" fmla="*/ 3087672 h 3784177"/>
              <a:gd name="connsiteX7-1981" fmla="*/ 7351256 w 8037833"/>
              <a:gd name="connsiteY7-1982" fmla="*/ 3276296 h 3784177"/>
              <a:gd name="connsiteX8-1983" fmla="*/ 7241630 w 8037833"/>
              <a:gd name="connsiteY8-1984" fmla="*/ 3258619 h 3784177"/>
              <a:gd name="connsiteX9-1985" fmla="*/ 7197338 w 8037833"/>
              <a:gd name="connsiteY9-1986" fmla="*/ 3224751 h 3784177"/>
              <a:gd name="connsiteX10-1987" fmla="*/ 7180777 w 8037833"/>
              <a:gd name="connsiteY10-1988" fmla="*/ 3222826 h 3784177"/>
              <a:gd name="connsiteX11-1989" fmla="*/ 7146896 w 8037833"/>
              <a:gd name="connsiteY11-1990" fmla="*/ 3256975 h 3784177"/>
              <a:gd name="connsiteX12-1991" fmla="*/ 7101771 w 8037833"/>
              <a:gd name="connsiteY12-1992" fmla="*/ 3257015 h 3784177"/>
              <a:gd name="connsiteX13-1993" fmla="*/ 7047844 w 8037833"/>
              <a:gd name="connsiteY13-1994" fmla="*/ 3303791 h 3784177"/>
              <a:gd name="connsiteX14-1995" fmla="*/ 6869803 w 8037833"/>
              <a:gd name="connsiteY14-1996" fmla="*/ 3320289 h 3784177"/>
              <a:gd name="connsiteX15-1997" fmla="*/ 6819463 w 8037833"/>
              <a:gd name="connsiteY15-1998" fmla="*/ 3368624 h 3784177"/>
              <a:gd name="connsiteX16-1999" fmla="*/ 6797198 w 8037833"/>
              <a:gd name="connsiteY16-2000" fmla="*/ 3378256 h 3784177"/>
              <a:gd name="connsiteX17-2001" fmla="*/ 6760989 w 8037833"/>
              <a:gd name="connsiteY17-2002" fmla="*/ 3424187 h 3784177"/>
              <a:gd name="connsiteX18-2003" fmla="*/ 6609242 w 8037833"/>
              <a:gd name="connsiteY18-2004" fmla="*/ 3355040 h 3784177"/>
              <a:gd name="connsiteX19-2005" fmla="*/ 6462092 w 8037833"/>
              <a:gd name="connsiteY19-2006" fmla="*/ 3373529 h 3784177"/>
              <a:gd name="connsiteX20-2007" fmla="*/ 6303479 w 8037833"/>
              <a:gd name="connsiteY20-2008" fmla="*/ 3319842 h 3784177"/>
              <a:gd name="connsiteX21-2009" fmla="*/ 6210639 w 8037833"/>
              <a:gd name="connsiteY21-2010" fmla="*/ 3335546 h 3784177"/>
              <a:gd name="connsiteX22-2011" fmla="*/ 6111718 w 8037833"/>
              <a:gd name="connsiteY22-2012" fmla="*/ 3357536 h 3784177"/>
              <a:gd name="connsiteX23-2013" fmla="*/ 5949057 w 8037833"/>
              <a:gd name="connsiteY23-2014" fmla="*/ 3379652 h 3784177"/>
              <a:gd name="connsiteX24-2015" fmla="*/ 5891274 w 8037833"/>
              <a:gd name="connsiteY24-2016" fmla="*/ 3397681 h 3784177"/>
              <a:gd name="connsiteX25-2017" fmla="*/ 5835383 w 8037833"/>
              <a:gd name="connsiteY25-2018" fmla="*/ 3377529 h 3784177"/>
              <a:gd name="connsiteX26-2019" fmla="*/ 5746050 w 8037833"/>
              <a:gd name="connsiteY26-2020" fmla="*/ 3426142 h 3784177"/>
              <a:gd name="connsiteX27-2021" fmla="*/ 5613670 w 8037833"/>
              <a:gd name="connsiteY27-2022" fmla="*/ 3428671 h 3784177"/>
              <a:gd name="connsiteX28-2023" fmla="*/ 5535334 w 8037833"/>
              <a:gd name="connsiteY28-2024" fmla="*/ 3437044 h 3784177"/>
              <a:gd name="connsiteX29-2025" fmla="*/ 5506940 w 8037833"/>
              <a:gd name="connsiteY29-2026" fmla="*/ 3450999 h 3784177"/>
              <a:gd name="connsiteX30-2027" fmla="*/ 5466372 w 8037833"/>
              <a:gd name="connsiteY30-2028" fmla="*/ 3463245 h 3784177"/>
              <a:gd name="connsiteX31-2029" fmla="*/ 5395833 w 8037833"/>
              <a:gd name="connsiteY31-2030" fmla="*/ 3493194 h 3784177"/>
              <a:gd name="connsiteX32-2031" fmla="*/ 5299224 w 8037833"/>
              <a:gd name="connsiteY32-2032" fmla="*/ 3518930 h 3784177"/>
              <a:gd name="connsiteX33-2033" fmla="*/ 5223043 w 8037833"/>
              <a:gd name="connsiteY33-2034" fmla="*/ 3491664 h 3784177"/>
              <a:gd name="connsiteX34-2035" fmla="*/ 5217733 w 8037833"/>
              <a:gd name="connsiteY34-2036" fmla="*/ 3500463 h 3784177"/>
              <a:gd name="connsiteX35-2037" fmla="*/ 5167992 w 8037833"/>
              <a:gd name="connsiteY35-2038" fmla="*/ 3504085 h 3784177"/>
              <a:gd name="connsiteX36-2039" fmla="*/ 4987020 w 8037833"/>
              <a:gd name="connsiteY36-2040" fmla="*/ 3461263 h 3784177"/>
              <a:gd name="connsiteX37-2041" fmla="*/ 4890003 w 8037833"/>
              <a:gd name="connsiteY37-2042" fmla="*/ 3469874 h 3784177"/>
              <a:gd name="connsiteX38-2043" fmla="*/ 4856654 w 8037833"/>
              <a:gd name="connsiteY38-2044" fmla="*/ 3481880 h 3784177"/>
              <a:gd name="connsiteX39-2045" fmla="*/ 4800711 w 8037833"/>
              <a:gd name="connsiteY39-2046" fmla="*/ 3501441 h 3784177"/>
              <a:gd name="connsiteX40-2047" fmla="*/ 4761569 w 8037833"/>
              <a:gd name="connsiteY40-2048" fmla="*/ 3538103 h 3784177"/>
              <a:gd name="connsiteX41-2049" fmla="*/ 4713734 w 8037833"/>
              <a:gd name="connsiteY41-2050" fmla="*/ 3545724 h 3784177"/>
              <a:gd name="connsiteX42-2051" fmla="*/ 4699169 w 8037833"/>
              <a:gd name="connsiteY42-2052" fmla="*/ 3518988 h 3784177"/>
              <a:gd name="connsiteX43-2053" fmla="*/ 4649120 w 8037833"/>
              <a:gd name="connsiteY43-2054" fmla="*/ 3536392 h 3784177"/>
              <a:gd name="connsiteX44-2055" fmla="*/ 4573578 w 8037833"/>
              <a:gd name="connsiteY44-2056" fmla="*/ 3565923 h 3784177"/>
              <a:gd name="connsiteX45-2057" fmla="*/ 4529117 w 8037833"/>
              <a:gd name="connsiteY45-2058" fmla="*/ 3575592 h 3784177"/>
              <a:gd name="connsiteX46-2059" fmla="*/ 4408641 w 8037833"/>
              <a:gd name="connsiteY46-2060" fmla="*/ 3610000 h 3784177"/>
              <a:gd name="connsiteX47-2061" fmla="*/ 4288710 w 8037833"/>
              <a:gd name="connsiteY47-2062" fmla="*/ 3650556 h 3784177"/>
              <a:gd name="connsiteX48-2063" fmla="*/ 4234393 w 8037833"/>
              <a:gd name="connsiteY48-2064" fmla="*/ 3704576 h 3784177"/>
              <a:gd name="connsiteX49-2065" fmla="*/ 4227541 w 8037833"/>
              <a:gd name="connsiteY49-2066" fmla="*/ 3706978 h 3784177"/>
              <a:gd name="connsiteX50-2067" fmla="*/ 4208725 w 8037833"/>
              <a:gd name="connsiteY50-2068" fmla="*/ 3704841 h 3784177"/>
              <a:gd name="connsiteX51-2069" fmla="*/ 4201632 w 8037833"/>
              <a:gd name="connsiteY51-2070" fmla="*/ 3702602 h 3784177"/>
              <a:gd name="connsiteX52-2071" fmla="*/ 4191289 w 8037833"/>
              <a:gd name="connsiteY52-2072" fmla="*/ 3702380 h 3784177"/>
              <a:gd name="connsiteX53-2073" fmla="*/ 4191039 w 8037833"/>
              <a:gd name="connsiteY53-2074" fmla="*/ 3702831 h 3784177"/>
              <a:gd name="connsiteX54-2075" fmla="*/ 4181340 w 8037833"/>
              <a:gd name="connsiteY54-2076" fmla="*/ 3701729 h 3784177"/>
              <a:gd name="connsiteX55-2077" fmla="*/ 4133816 w 8037833"/>
              <a:gd name="connsiteY55-2078" fmla="*/ 3690565 h 3784177"/>
              <a:gd name="connsiteX56-2079" fmla="*/ 4071732 w 8037833"/>
              <a:gd name="connsiteY56-2080" fmla="*/ 3732513 h 3784177"/>
              <a:gd name="connsiteX57-2081" fmla="*/ 4045924 w 8037833"/>
              <a:gd name="connsiteY57-2082" fmla="*/ 3739404 h 3784177"/>
              <a:gd name="connsiteX58-2083" fmla="*/ 4032171 w 8037833"/>
              <a:gd name="connsiteY58-2084" fmla="*/ 3745523 h 3784177"/>
              <a:gd name="connsiteX59-2085" fmla="*/ 4031335 w 8037833"/>
              <a:gd name="connsiteY59-2086" fmla="*/ 3747479 h 3784177"/>
              <a:gd name="connsiteX60-2087" fmla="*/ 3985774 w 8037833"/>
              <a:gd name="connsiteY60-2088" fmla="*/ 3736547 h 3784177"/>
              <a:gd name="connsiteX61-2089" fmla="*/ 3979769 w 8037833"/>
              <a:gd name="connsiteY61-2090" fmla="*/ 3738769 h 3784177"/>
              <a:gd name="connsiteX62-2091" fmla="*/ 3950014 w 8037833"/>
              <a:gd name="connsiteY62-2092" fmla="*/ 3726942 h 3784177"/>
              <a:gd name="connsiteX63-2093" fmla="*/ 3934671 w 8037833"/>
              <a:gd name="connsiteY63-2094" fmla="*/ 3723339 h 3784177"/>
              <a:gd name="connsiteX64-2095" fmla="*/ 3930274 w 8037833"/>
              <a:gd name="connsiteY64-2096" fmla="*/ 3717148 h 3784177"/>
              <a:gd name="connsiteX65-2097" fmla="*/ 3907660 w 8037833"/>
              <a:gd name="connsiteY65-2098" fmla="*/ 3714456 h 3784177"/>
              <a:gd name="connsiteX66-2099" fmla="*/ 3905087 w 8037833"/>
              <a:gd name="connsiteY66-2100" fmla="*/ 3716098 h 3784177"/>
              <a:gd name="connsiteX67-2101" fmla="*/ 3886347 w 8037833"/>
              <a:gd name="connsiteY67-2102" fmla="*/ 3706620 h 3784177"/>
              <a:gd name="connsiteX68-2103" fmla="*/ 3870533 w 8037833"/>
              <a:gd name="connsiteY68-2104" fmla="*/ 3689905 h 3784177"/>
              <a:gd name="connsiteX69-2105" fmla="*/ 3678563 w 8037833"/>
              <a:gd name="connsiteY69-2106" fmla="*/ 3694486 h 3784177"/>
              <a:gd name="connsiteX70-2107" fmla="*/ 3524121 w 8037833"/>
              <a:gd name="connsiteY70-2108" fmla="*/ 3642736 h 3784177"/>
              <a:gd name="connsiteX71-2109" fmla="*/ 3407752 w 8037833"/>
              <a:gd name="connsiteY71-2110" fmla="*/ 3626590 h 3784177"/>
              <a:gd name="connsiteX72-2111" fmla="*/ 3373519 w 8037833"/>
              <a:gd name="connsiteY72-2112" fmla="*/ 3665785 h 3784177"/>
              <a:gd name="connsiteX73-2113" fmla="*/ 3114267 w 8037833"/>
              <a:gd name="connsiteY73-2114" fmla="*/ 3638983 h 3784177"/>
              <a:gd name="connsiteX74-2115" fmla="*/ 3048270 w 8037833"/>
              <a:gd name="connsiteY74-2116" fmla="*/ 3649949 h 3784177"/>
              <a:gd name="connsiteX75-2117" fmla="*/ 2989722 w 8037833"/>
              <a:gd name="connsiteY75-2118" fmla="*/ 3623230 h 3784177"/>
              <a:gd name="connsiteX76-2119" fmla="*/ 2965734 w 8037833"/>
              <a:gd name="connsiteY76-2120" fmla="*/ 3635676 h 3784177"/>
              <a:gd name="connsiteX77-2121" fmla="*/ 2961603 w 8037833"/>
              <a:gd name="connsiteY77-2122" fmla="*/ 3638221 h 3784177"/>
              <a:gd name="connsiteX78-2123" fmla="*/ 2944959 w 8037833"/>
              <a:gd name="connsiteY78-2124" fmla="*/ 3639723 h 3784177"/>
              <a:gd name="connsiteX79-2125" fmla="*/ 2940402 w 8037833"/>
              <a:gd name="connsiteY79-2126" fmla="*/ 3651000 h 3784177"/>
              <a:gd name="connsiteX80-2127" fmla="*/ 2915449 w 8037833"/>
              <a:gd name="connsiteY80-2128" fmla="*/ 3661039 h 3784177"/>
              <a:gd name="connsiteX81-2129" fmla="*/ 2884777 w 8037833"/>
              <a:gd name="connsiteY81-2130" fmla="*/ 3660775 h 3784177"/>
              <a:gd name="connsiteX82-2131" fmla="*/ 2739034 w 8037833"/>
              <a:gd name="connsiteY82-2132" fmla="*/ 3647396 h 3784177"/>
              <a:gd name="connsiteX83-2133" fmla="*/ 2651827 w 8037833"/>
              <a:gd name="connsiteY83-2134" fmla="*/ 3646306 h 3784177"/>
              <a:gd name="connsiteX84-2135" fmla="*/ 2618680 w 8037833"/>
              <a:gd name="connsiteY84-2136" fmla="*/ 3656755 h 3784177"/>
              <a:gd name="connsiteX85-2137" fmla="*/ 2572404 w 8037833"/>
              <a:gd name="connsiteY85-2138" fmla="*/ 3664043 h 3784177"/>
              <a:gd name="connsiteX86-2139" fmla="*/ 2490721 w 8037833"/>
              <a:gd name="connsiteY86-2140" fmla="*/ 3685313 h 3784177"/>
              <a:gd name="connsiteX87-2141" fmla="*/ 2423704 w 8037833"/>
              <a:gd name="connsiteY87-2142" fmla="*/ 3658079 h 3784177"/>
              <a:gd name="connsiteX88-2143" fmla="*/ 2301172 w 8037833"/>
              <a:gd name="connsiteY88-2144" fmla="*/ 3663053 h 3784177"/>
              <a:gd name="connsiteX89-2145" fmla="*/ 2294102 w 8037833"/>
              <a:gd name="connsiteY89-2146" fmla="*/ 3671151 h 3784177"/>
              <a:gd name="connsiteX90-2147" fmla="*/ 2238966 w 8037833"/>
              <a:gd name="connsiteY90-2148" fmla="*/ 3668777 h 3784177"/>
              <a:gd name="connsiteX91-2149" fmla="*/ 2046240 w 8037833"/>
              <a:gd name="connsiteY91-2150" fmla="*/ 3604535 h 3784177"/>
              <a:gd name="connsiteX92-2151" fmla="*/ 1938480 w 8037833"/>
              <a:gd name="connsiteY92-2152" fmla="*/ 3601439 h 3784177"/>
              <a:gd name="connsiteX93-2153" fmla="*/ 1900166 w 8037833"/>
              <a:gd name="connsiteY93-2154" fmla="*/ 3609358 h 3784177"/>
              <a:gd name="connsiteX94-2155" fmla="*/ 1835976 w 8037833"/>
              <a:gd name="connsiteY94-2156" fmla="*/ 3622065 h 3784177"/>
              <a:gd name="connsiteX95-2157" fmla="*/ 1787830 w 8037833"/>
              <a:gd name="connsiteY95-2158" fmla="*/ 3653768 h 3784177"/>
              <a:gd name="connsiteX96-2159" fmla="*/ 1734224 w 8037833"/>
              <a:gd name="connsiteY96-2160" fmla="*/ 3655593 h 3784177"/>
              <a:gd name="connsiteX97-2161" fmla="*/ 1721989 w 8037833"/>
              <a:gd name="connsiteY97-2162" fmla="*/ 3627298 h 3784177"/>
              <a:gd name="connsiteX98-2163" fmla="*/ 1664576 w 8037833"/>
              <a:gd name="connsiteY98-2164" fmla="*/ 3638572 h 3784177"/>
              <a:gd name="connsiteX99-2165" fmla="*/ 1577459 w 8037833"/>
              <a:gd name="connsiteY99-2166" fmla="*/ 3658824 h 3784177"/>
              <a:gd name="connsiteX100-2167" fmla="*/ 1527269 w 8037833"/>
              <a:gd name="connsiteY100-2168" fmla="*/ 3663088 h 3784177"/>
              <a:gd name="connsiteX101-2169" fmla="*/ 1390118 w 8037833"/>
              <a:gd name="connsiteY101-2170" fmla="*/ 3682789 h 3784177"/>
              <a:gd name="connsiteX102-2171" fmla="*/ 1252698 w 8037833"/>
              <a:gd name="connsiteY102-2172" fmla="*/ 3708662 h 3784177"/>
              <a:gd name="connsiteX103-2173" fmla="*/ 1171039 w 8037833"/>
              <a:gd name="connsiteY103-2174" fmla="*/ 3758642 h 3784177"/>
              <a:gd name="connsiteX104-2175" fmla="*/ 1058106 w 8037833"/>
              <a:gd name="connsiteY104-2176" fmla="*/ 3776166 h 3784177"/>
              <a:gd name="connsiteX105-2177" fmla="*/ 1039167 w 8037833"/>
              <a:gd name="connsiteY105-2178" fmla="*/ 3784177 h 3784177"/>
              <a:gd name="connsiteX106-2179" fmla="*/ 1012958 w 8037833"/>
              <a:gd name="connsiteY106-2180" fmla="*/ 3779206 h 3784177"/>
              <a:gd name="connsiteX107-2181" fmla="*/ 907906 w 8037833"/>
              <a:gd name="connsiteY107-2182" fmla="*/ 3757678 h 3784177"/>
              <a:gd name="connsiteX108-2183" fmla="*/ 825226 w 8037833"/>
              <a:gd name="connsiteY108-2184" fmla="*/ 3726369 h 3784177"/>
              <a:gd name="connsiteX109-2185" fmla="*/ 722264 w 8037833"/>
              <a:gd name="connsiteY109-2186" fmla="*/ 3747612 h 3784177"/>
              <a:gd name="connsiteX110-2187" fmla="*/ 659460 w 8037833"/>
              <a:gd name="connsiteY110-2188" fmla="*/ 3740429 h 3784177"/>
              <a:gd name="connsiteX111-2189" fmla="*/ 556552 w 8037833"/>
              <a:gd name="connsiteY111-2190" fmla="*/ 3697934 h 3784177"/>
              <a:gd name="connsiteX112-2191" fmla="*/ 421042 w 8037833"/>
              <a:gd name="connsiteY112-2192" fmla="*/ 3709912 h 3784177"/>
              <a:gd name="connsiteX113-2193" fmla="*/ 393295 w 8037833"/>
              <a:gd name="connsiteY113-2194" fmla="*/ 3753097 h 3784177"/>
              <a:gd name="connsiteX114-2195" fmla="*/ 355918 w 8037833"/>
              <a:gd name="connsiteY114-2196" fmla="*/ 3779172 h 3784177"/>
              <a:gd name="connsiteX115-2197" fmla="*/ 339711 w 8037833"/>
              <a:gd name="connsiteY115-2198" fmla="*/ 3718242 h 3784177"/>
              <a:gd name="connsiteX116-2199" fmla="*/ 222239 w 8037833"/>
              <a:gd name="connsiteY116-2200" fmla="*/ 3672335 h 3784177"/>
              <a:gd name="connsiteX117-2201" fmla="*/ 163578 w 8037833"/>
              <a:gd name="connsiteY117-2202" fmla="*/ 3656292 h 3784177"/>
              <a:gd name="connsiteX118-2203" fmla="*/ 72220 w 8037833"/>
              <a:gd name="connsiteY118-2204" fmla="*/ 3645272 h 3784177"/>
              <a:gd name="connsiteX119-2205" fmla="*/ 44395 w 8037833"/>
              <a:gd name="connsiteY119-2206" fmla="*/ 3639455 h 3784177"/>
              <a:gd name="connsiteX120-2207" fmla="*/ 1962 w 8037833"/>
              <a:gd name="connsiteY120-2208" fmla="*/ 3635948 h 3784177"/>
              <a:gd name="connsiteX121-2209" fmla="*/ 0 w 8037833"/>
              <a:gd name="connsiteY121-2210" fmla="*/ 3635261 h 3784177"/>
              <a:gd name="connsiteX122-2211" fmla="*/ 0 w 8037833"/>
              <a:gd name="connsiteY122-2212" fmla="*/ 12763 h 3784177"/>
              <a:gd name="connsiteX0-2213" fmla="*/ 0 w 8037833"/>
              <a:gd name="connsiteY0-2214" fmla="*/ 12763 h 3784177"/>
              <a:gd name="connsiteX1-2215" fmla="*/ 8037833 w 8037833"/>
              <a:gd name="connsiteY1-2216" fmla="*/ 0 h 3784177"/>
              <a:gd name="connsiteX2-2217" fmla="*/ 8037833 w 8037833"/>
              <a:gd name="connsiteY2-2218" fmla="*/ 3123098 h 3784177"/>
              <a:gd name="connsiteX3-2219" fmla="*/ 8034343 w 8037833"/>
              <a:gd name="connsiteY3-2220" fmla="*/ 3122573 h 3784177"/>
              <a:gd name="connsiteX4-2221" fmla="*/ 7877229 w 8037833"/>
              <a:gd name="connsiteY4-2222" fmla="*/ 3143819 h 3784177"/>
              <a:gd name="connsiteX5-2223" fmla="*/ 7807644 w 8037833"/>
              <a:gd name="connsiteY5-2224" fmla="*/ 3098770 h 3784177"/>
              <a:gd name="connsiteX6-2225" fmla="*/ 7607062 w 8037833"/>
              <a:gd name="connsiteY6-2226" fmla="*/ 3087672 h 3784177"/>
              <a:gd name="connsiteX7-2227" fmla="*/ 7351256 w 8037833"/>
              <a:gd name="connsiteY7-2228" fmla="*/ 3276296 h 3784177"/>
              <a:gd name="connsiteX8-2229" fmla="*/ 7241630 w 8037833"/>
              <a:gd name="connsiteY8-2230" fmla="*/ 3258619 h 3784177"/>
              <a:gd name="connsiteX9-2231" fmla="*/ 7197338 w 8037833"/>
              <a:gd name="connsiteY9-2232" fmla="*/ 3224751 h 3784177"/>
              <a:gd name="connsiteX10-2233" fmla="*/ 7180777 w 8037833"/>
              <a:gd name="connsiteY10-2234" fmla="*/ 3222826 h 3784177"/>
              <a:gd name="connsiteX11-2235" fmla="*/ 7146896 w 8037833"/>
              <a:gd name="connsiteY11-2236" fmla="*/ 3256975 h 3784177"/>
              <a:gd name="connsiteX12-2237" fmla="*/ 7101771 w 8037833"/>
              <a:gd name="connsiteY12-2238" fmla="*/ 3257015 h 3784177"/>
              <a:gd name="connsiteX13-2239" fmla="*/ 7047844 w 8037833"/>
              <a:gd name="connsiteY13-2240" fmla="*/ 3303791 h 3784177"/>
              <a:gd name="connsiteX14-2241" fmla="*/ 6869803 w 8037833"/>
              <a:gd name="connsiteY14-2242" fmla="*/ 3320289 h 3784177"/>
              <a:gd name="connsiteX15-2243" fmla="*/ 6819463 w 8037833"/>
              <a:gd name="connsiteY15-2244" fmla="*/ 3368624 h 3784177"/>
              <a:gd name="connsiteX16-2245" fmla="*/ 6797198 w 8037833"/>
              <a:gd name="connsiteY16-2246" fmla="*/ 3378256 h 3784177"/>
              <a:gd name="connsiteX17-2247" fmla="*/ 6760989 w 8037833"/>
              <a:gd name="connsiteY17-2248" fmla="*/ 3424187 h 3784177"/>
              <a:gd name="connsiteX18-2249" fmla="*/ 6609242 w 8037833"/>
              <a:gd name="connsiteY18-2250" fmla="*/ 3355040 h 3784177"/>
              <a:gd name="connsiteX19-2251" fmla="*/ 6462092 w 8037833"/>
              <a:gd name="connsiteY19-2252" fmla="*/ 3373529 h 3784177"/>
              <a:gd name="connsiteX20-2253" fmla="*/ 6303479 w 8037833"/>
              <a:gd name="connsiteY20-2254" fmla="*/ 3319842 h 3784177"/>
              <a:gd name="connsiteX21-2255" fmla="*/ 6210639 w 8037833"/>
              <a:gd name="connsiteY21-2256" fmla="*/ 3335546 h 3784177"/>
              <a:gd name="connsiteX22-2257" fmla="*/ 6111718 w 8037833"/>
              <a:gd name="connsiteY22-2258" fmla="*/ 3357536 h 3784177"/>
              <a:gd name="connsiteX23-2259" fmla="*/ 5949057 w 8037833"/>
              <a:gd name="connsiteY23-2260" fmla="*/ 3379652 h 3784177"/>
              <a:gd name="connsiteX24-2261" fmla="*/ 5891274 w 8037833"/>
              <a:gd name="connsiteY24-2262" fmla="*/ 3397681 h 3784177"/>
              <a:gd name="connsiteX25-2263" fmla="*/ 5835383 w 8037833"/>
              <a:gd name="connsiteY25-2264" fmla="*/ 3377529 h 3784177"/>
              <a:gd name="connsiteX26-2265" fmla="*/ 5746050 w 8037833"/>
              <a:gd name="connsiteY26-2266" fmla="*/ 3426142 h 3784177"/>
              <a:gd name="connsiteX27-2267" fmla="*/ 5613670 w 8037833"/>
              <a:gd name="connsiteY27-2268" fmla="*/ 3428671 h 3784177"/>
              <a:gd name="connsiteX28-2269" fmla="*/ 5535334 w 8037833"/>
              <a:gd name="connsiteY28-2270" fmla="*/ 3437044 h 3784177"/>
              <a:gd name="connsiteX29-2271" fmla="*/ 5506940 w 8037833"/>
              <a:gd name="connsiteY29-2272" fmla="*/ 3450999 h 3784177"/>
              <a:gd name="connsiteX30-2273" fmla="*/ 5466372 w 8037833"/>
              <a:gd name="connsiteY30-2274" fmla="*/ 3463245 h 3784177"/>
              <a:gd name="connsiteX31-2275" fmla="*/ 5395833 w 8037833"/>
              <a:gd name="connsiteY31-2276" fmla="*/ 3493194 h 3784177"/>
              <a:gd name="connsiteX32-2277" fmla="*/ 5299224 w 8037833"/>
              <a:gd name="connsiteY32-2278" fmla="*/ 3518930 h 3784177"/>
              <a:gd name="connsiteX33-2279" fmla="*/ 5223043 w 8037833"/>
              <a:gd name="connsiteY33-2280" fmla="*/ 3491664 h 3784177"/>
              <a:gd name="connsiteX34-2281" fmla="*/ 5217733 w 8037833"/>
              <a:gd name="connsiteY34-2282" fmla="*/ 3500463 h 3784177"/>
              <a:gd name="connsiteX35-2283" fmla="*/ 5167992 w 8037833"/>
              <a:gd name="connsiteY35-2284" fmla="*/ 3504085 h 3784177"/>
              <a:gd name="connsiteX36-2285" fmla="*/ 4987020 w 8037833"/>
              <a:gd name="connsiteY36-2286" fmla="*/ 3461263 h 3784177"/>
              <a:gd name="connsiteX37-2287" fmla="*/ 4890003 w 8037833"/>
              <a:gd name="connsiteY37-2288" fmla="*/ 3469874 h 3784177"/>
              <a:gd name="connsiteX38-2289" fmla="*/ 4856654 w 8037833"/>
              <a:gd name="connsiteY38-2290" fmla="*/ 3481880 h 3784177"/>
              <a:gd name="connsiteX39-2291" fmla="*/ 4800711 w 8037833"/>
              <a:gd name="connsiteY39-2292" fmla="*/ 3501441 h 3784177"/>
              <a:gd name="connsiteX40-2293" fmla="*/ 4761569 w 8037833"/>
              <a:gd name="connsiteY40-2294" fmla="*/ 3538103 h 3784177"/>
              <a:gd name="connsiteX41-2295" fmla="*/ 4713734 w 8037833"/>
              <a:gd name="connsiteY41-2296" fmla="*/ 3545724 h 3784177"/>
              <a:gd name="connsiteX42-2297" fmla="*/ 4699169 w 8037833"/>
              <a:gd name="connsiteY42-2298" fmla="*/ 3518988 h 3784177"/>
              <a:gd name="connsiteX43-2299" fmla="*/ 4649120 w 8037833"/>
              <a:gd name="connsiteY43-2300" fmla="*/ 3536392 h 3784177"/>
              <a:gd name="connsiteX44-2301" fmla="*/ 4573578 w 8037833"/>
              <a:gd name="connsiteY44-2302" fmla="*/ 3565923 h 3784177"/>
              <a:gd name="connsiteX45-2303" fmla="*/ 4529117 w 8037833"/>
              <a:gd name="connsiteY45-2304" fmla="*/ 3575592 h 3784177"/>
              <a:gd name="connsiteX46-2305" fmla="*/ 4408641 w 8037833"/>
              <a:gd name="connsiteY46-2306" fmla="*/ 3610000 h 3784177"/>
              <a:gd name="connsiteX47-2307" fmla="*/ 4288710 w 8037833"/>
              <a:gd name="connsiteY47-2308" fmla="*/ 3650556 h 3784177"/>
              <a:gd name="connsiteX48-2309" fmla="*/ 4234393 w 8037833"/>
              <a:gd name="connsiteY48-2310" fmla="*/ 3704576 h 3784177"/>
              <a:gd name="connsiteX49-2311" fmla="*/ 4227541 w 8037833"/>
              <a:gd name="connsiteY49-2312" fmla="*/ 3706978 h 3784177"/>
              <a:gd name="connsiteX50-2313" fmla="*/ 4208725 w 8037833"/>
              <a:gd name="connsiteY50-2314" fmla="*/ 3704841 h 3784177"/>
              <a:gd name="connsiteX51-2315" fmla="*/ 4201632 w 8037833"/>
              <a:gd name="connsiteY51-2316" fmla="*/ 3702602 h 3784177"/>
              <a:gd name="connsiteX52-2317" fmla="*/ 4191289 w 8037833"/>
              <a:gd name="connsiteY52-2318" fmla="*/ 3702380 h 3784177"/>
              <a:gd name="connsiteX53-2319" fmla="*/ 4191039 w 8037833"/>
              <a:gd name="connsiteY53-2320" fmla="*/ 3702831 h 3784177"/>
              <a:gd name="connsiteX54-2321" fmla="*/ 4181340 w 8037833"/>
              <a:gd name="connsiteY54-2322" fmla="*/ 3701729 h 3784177"/>
              <a:gd name="connsiteX55-2323" fmla="*/ 4133816 w 8037833"/>
              <a:gd name="connsiteY55-2324" fmla="*/ 3690565 h 3784177"/>
              <a:gd name="connsiteX56-2325" fmla="*/ 4071732 w 8037833"/>
              <a:gd name="connsiteY56-2326" fmla="*/ 3732513 h 3784177"/>
              <a:gd name="connsiteX57-2327" fmla="*/ 4045924 w 8037833"/>
              <a:gd name="connsiteY57-2328" fmla="*/ 3739404 h 3784177"/>
              <a:gd name="connsiteX58-2329" fmla="*/ 4032171 w 8037833"/>
              <a:gd name="connsiteY58-2330" fmla="*/ 3745523 h 3784177"/>
              <a:gd name="connsiteX59-2331" fmla="*/ 4031335 w 8037833"/>
              <a:gd name="connsiteY59-2332" fmla="*/ 3747479 h 3784177"/>
              <a:gd name="connsiteX60-2333" fmla="*/ 3985774 w 8037833"/>
              <a:gd name="connsiteY60-2334" fmla="*/ 3736547 h 3784177"/>
              <a:gd name="connsiteX61-2335" fmla="*/ 3979769 w 8037833"/>
              <a:gd name="connsiteY61-2336" fmla="*/ 3738769 h 3784177"/>
              <a:gd name="connsiteX62-2337" fmla="*/ 3950014 w 8037833"/>
              <a:gd name="connsiteY62-2338" fmla="*/ 3726942 h 3784177"/>
              <a:gd name="connsiteX63-2339" fmla="*/ 3934671 w 8037833"/>
              <a:gd name="connsiteY63-2340" fmla="*/ 3723339 h 3784177"/>
              <a:gd name="connsiteX64-2341" fmla="*/ 3930274 w 8037833"/>
              <a:gd name="connsiteY64-2342" fmla="*/ 3717148 h 3784177"/>
              <a:gd name="connsiteX65-2343" fmla="*/ 3907660 w 8037833"/>
              <a:gd name="connsiteY65-2344" fmla="*/ 3714456 h 3784177"/>
              <a:gd name="connsiteX66-2345" fmla="*/ 3905087 w 8037833"/>
              <a:gd name="connsiteY66-2346" fmla="*/ 3716098 h 3784177"/>
              <a:gd name="connsiteX67-2347" fmla="*/ 3886347 w 8037833"/>
              <a:gd name="connsiteY67-2348" fmla="*/ 3706620 h 3784177"/>
              <a:gd name="connsiteX68-2349" fmla="*/ 3870533 w 8037833"/>
              <a:gd name="connsiteY68-2350" fmla="*/ 3689905 h 3784177"/>
              <a:gd name="connsiteX69-2351" fmla="*/ 3678563 w 8037833"/>
              <a:gd name="connsiteY69-2352" fmla="*/ 3694486 h 3784177"/>
              <a:gd name="connsiteX70-2353" fmla="*/ 3524121 w 8037833"/>
              <a:gd name="connsiteY70-2354" fmla="*/ 3642736 h 3784177"/>
              <a:gd name="connsiteX71-2355" fmla="*/ 3407752 w 8037833"/>
              <a:gd name="connsiteY71-2356" fmla="*/ 3626590 h 3784177"/>
              <a:gd name="connsiteX72-2357" fmla="*/ 3373519 w 8037833"/>
              <a:gd name="connsiteY72-2358" fmla="*/ 3665785 h 3784177"/>
              <a:gd name="connsiteX73-2359" fmla="*/ 3114267 w 8037833"/>
              <a:gd name="connsiteY73-2360" fmla="*/ 3638983 h 3784177"/>
              <a:gd name="connsiteX74-2361" fmla="*/ 3048270 w 8037833"/>
              <a:gd name="connsiteY74-2362" fmla="*/ 3649949 h 3784177"/>
              <a:gd name="connsiteX75-2363" fmla="*/ 2989722 w 8037833"/>
              <a:gd name="connsiteY75-2364" fmla="*/ 3623230 h 3784177"/>
              <a:gd name="connsiteX76-2365" fmla="*/ 2965734 w 8037833"/>
              <a:gd name="connsiteY76-2366" fmla="*/ 3635676 h 3784177"/>
              <a:gd name="connsiteX77-2367" fmla="*/ 2961603 w 8037833"/>
              <a:gd name="connsiteY77-2368" fmla="*/ 3638221 h 3784177"/>
              <a:gd name="connsiteX78-2369" fmla="*/ 2944959 w 8037833"/>
              <a:gd name="connsiteY78-2370" fmla="*/ 3639723 h 3784177"/>
              <a:gd name="connsiteX79-2371" fmla="*/ 2940402 w 8037833"/>
              <a:gd name="connsiteY79-2372" fmla="*/ 3651000 h 3784177"/>
              <a:gd name="connsiteX80-2373" fmla="*/ 2915449 w 8037833"/>
              <a:gd name="connsiteY80-2374" fmla="*/ 3661039 h 3784177"/>
              <a:gd name="connsiteX81-2375" fmla="*/ 2884777 w 8037833"/>
              <a:gd name="connsiteY81-2376" fmla="*/ 3660775 h 3784177"/>
              <a:gd name="connsiteX82-2377" fmla="*/ 2739034 w 8037833"/>
              <a:gd name="connsiteY82-2378" fmla="*/ 3647396 h 3784177"/>
              <a:gd name="connsiteX83-2379" fmla="*/ 2651827 w 8037833"/>
              <a:gd name="connsiteY83-2380" fmla="*/ 3646306 h 3784177"/>
              <a:gd name="connsiteX84-2381" fmla="*/ 2618680 w 8037833"/>
              <a:gd name="connsiteY84-2382" fmla="*/ 3656755 h 3784177"/>
              <a:gd name="connsiteX85-2383" fmla="*/ 2572404 w 8037833"/>
              <a:gd name="connsiteY85-2384" fmla="*/ 3664043 h 3784177"/>
              <a:gd name="connsiteX86-2385" fmla="*/ 2490721 w 8037833"/>
              <a:gd name="connsiteY86-2386" fmla="*/ 3685313 h 3784177"/>
              <a:gd name="connsiteX87-2387" fmla="*/ 2423704 w 8037833"/>
              <a:gd name="connsiteY87-2388" fmla="*/ 3658079 h 3784177"/>
              <a:gd name="connsiteX88-2389" fmla="*/ 2301172 w 8037833"/>
              <a:gd name="connsiteY88-2390" fmla="*/ 3663053 h 3784177"/>
              <a:gd name="connsiteX89-2391" fmla="*/ 2294102 w 8037833"/>
              <a:gd name="connsiteY89-2392" fmla="*/ 3671151 h 3784177"/>
              <a:gd name="connsiteX90-2393" fmla="*/ 2238966 w 8037833"/>
              <a:gd name="connsiteY90-2394" fmla="*/ 3668777 h 3784177"/>
              <a:gd name="connsiteX91-2395" fmla="*/ 2046240 w 8037833"/>
              <a:gd name="connsiteY91-2396" fmla="*/ 3604535 h 3784177"/>
              <a:gd name="connsiteX92-2397" fmla="*/ 1938480 w 8037833"/>
              <a:gd name="connsiteY92-2398" fmla="*/ 3601439 h 3784177"/>
              <a:gd name="connsiteX93-2399" fmla="*/ 1900166 w 8037833"/>
              <a:gd name="connsiteY93-2400" fmla="*/ 3609358 h 3784177"/>
              <a:gd name="connsiteX94-2401" fmla="*/ 1835976 w 8037833"/>
              <a:gd name="connsiteY94-2402" fmla="*/ 3622065 h 3784177"/>
              <a:gd name="connsiteX95-2403" fmla="*/ 1787830 w 8037833"/>
              <a:gd name="connsiteY95-2404" fmla="*/ 3653768 h 3784177"/>
              <a:gd name="connsiteX96-2405" fmla="*/ 1734224 w 8037833"/>
              <a:gd name="connsiteY96-2406" fmla="*/ 3655593 h 3784177"/>
              <a:gd name="connsiteX97-2407" fmla="*/ 1721989 w 8037833"/>
              <a:gd name="connsiteY97-2408" fmla="*/ 3627298 h 3784177"/>
              <a:gd name="connsiteX98-2409" fmla="*/ 1664576 w 8037833"/>
              <a:gd name="connsiteY98-2410" fmla="*/ 3638572 h 3784177"/>
              <a:gd name="connsiteX99-2411" fmla="*/ 1577459 w 8037833"/>
              <a:gd name="connsiteY99-2412" fmla="*/ 3658824 h 3784177"/>
              <a:gd name="connsiteX100-2413" fmla="*/ 1527269 w 8037833"/>
              <a:gd name="connsiteY100-2414" fmla="*/ 3663088 h 3784177"/>
              <a:gd name="connsiteX101-2415" fmla="*/ 1390118 w 8037833"/>
              <a:gd name="connsiteY101-2416" fmla="*/ 3682789 h 3784177"/>
              <a:gd name="connsiteX102-2417" fmla="*/ 1252698 w 8037833"/>
              <a:gd name="connsiteY102-2418" fmla="*/ 3708662 h 3784177"/>
              <a:gd name="connsiteX103-2419" fmla="*/ 1171039 w 8037833"/>
              <a:gd name="connsiteY103-2420" fmla="*/ 3758642 h 3784177"/>
              <a:gd name="connsiteX104-2421" fmla="*/ 1058106 w 8037833"/>
              <a:gd name="connsiteY104-2422" fmla="*/ 3776166 h 3784177"/>
              <a:gd name="connsiteX105-2423" fmla="*/ 1039167 w 8037833"/>
              <a:gd name="connsiteY105-2424" fmla="*/ 3784177 h 3784177"/>
              <a:gd name="connsiteX106-2425" fmla="*/ 1012958 w 8037833"/>
              <a:gd name="connsiteY106-2426" fmla="*/ 3779206 h 3784177"/>
              <a:gd name="connsiteX107-2427" fmla="*/ 907906 w 8037833"/>
              <a:gd name="connsiteY107-2428" fmla="*/ 3757678 h 3784177"/>
              <a:gd name="connsiteX108-2429" fmla="*/ 825226 w 8037833"/>
              <a:gd name="connsiteY108-2430" fmla="*/ 3726369 h 3784177"/>
              <a:gd name="connsiteX109-2431" fmla="*/ 722264 w 8037833"/>
              <a:gd name="connsiteY109-2432" fmla="*/ 3747612 h 3784177"/>
              <a:gd name="connsiteX110-2433" fmla="*/ 659460 w 8037833"/>
              <a:gd name="connsiteY110-2434" fmla="*/ 3740429 h 3784177"/>
              <a:gd name="connsiteX111-2435" fmla="*/ 556552 w 8037833"/>
              <a:gd name="connsiteY111-2436" fmla="*/ 3697934 h 3784177"/>
              <a:gd name="connsiteX112-2437" fmla="*/ 421042 w 8037833"/>
              <a:gd name="connsiteY112-2438" fmla="*/ 3709912 h 3784177"/>
              <a:gd name="connsiteX113-2439" fmla="*/ 393295 w 8037833"/>
              <a:gd name="connsiteY113-2440" fmla="*/ 3753097 h 3784177"/>
              <a:gd name="connsiteX114-2441" fmla="*/ 355918 w 8037833"/>
              <a:gd name="connsiteY114-2442" fmla="*/ 3779172 h 3784177"/>
              <a:gd name="connsiteX115-2443" fmla="*/ 339711 w 8037833"/>
              <a:gd name="connsiteY115-2444" fmla="*/ 3718242 h 3784177"/>
              <a:gd name="connsiteX116-2445" fmla="*/ 222239 w 8037833"/>
              <a:gd name="connsiteY116-2446" fmla="*/ 3672335 h 3784177"/>
              <a:gd name="connsiteX117-2447" fmla="*/ 163578 w 8037833"/>
              <a:gd name="connsiteY117-2448" fmla="*/ 3656292 h 3784177"/>
              <a:gd name="connsiteX118-2449" fmla="*/ 72220 w 8037833"/>
              <a:gd name="connsiteY118-2450" fmla="*/ 3645272 h 3784177"/>
              <a:gd name="connsiteX119-2451" fmla="*/ 44395 w 8037833"/>
              <a:gd name="connsiteY119-2452" fmla="*/ 3639455 h 3784177"/>
              <a:gd name="connsiteX120-2453" fmla="*/ 1962 w 8037833"/>
              <a:gd name="connsiteY120-2454" fmla="*/ 3635948 h 3784177"/>
              <a:gd name="connsiteX121-2455" fmla="*/ 0 w 8037833"/>
              <a:gd name="connsiteY121-2456" fmla="*/ 3635261 h 3784177"/>
              <a:gd name="connsiteX122-2457" fmla="*/ 0 w 8037833"/>
              <a:gd name="connsiteY122-2458" fmla="*/ 12763 h 3784177"/>
              <a:gd name="connsiteX0-2459" fmla="*/ 0 w 8037833"/>
              <a:gd name="connsiteY0-2460" fmla="*/ 12763 h 3784177"/>
              <a:gd name="connsiteX1-2461" fmla="*/ 8037833 w 8037833"/>
              <a:gd name="connsiteY1-2462" fmla="*/ 0 h 3784177"/>
              <a:gd name="connsiteX2-2463" fmla="*/ 8037833 w 8037833"/>
              <a:gd name="connsiteY2-2464" fmla="*/ 3123098 h 3784177"/>
              <a:gd name="connsiteX3-2465" fmla="*/ 8034343 w 8037833"/>
              <a:gd name="connsiteY3-2466" fmla="*/ 3122573 h 3784177"/>
              <a:gd name="connsiteX4-2467" fmla="*/ 7877229 w 8037833"/>
              <a:gd name="connsiteY4-2468" fmla="*/ 3143819 h 3784177"/>
              <a:gd name="connsiteX5-2469" fmla="*/ 7807644 w 8037833"/>
              <a:gd name="connsiteY5-2470" fmla="*/ 3098770 h 3784177"/>
              <a:gd name="connsiteX6-2471" fmla="*/ 7607062 w 8037833"/>
              <a:gd name="connsiteY6-2472" fmla="*/ 3087672 h 3784177"/>
              <a:gd name="connsiteX7-2473" fmla="*/ 7351256 w 8037833"/>
              <a:gd name="connsiteY7-2474" fmla="*/ 3276296 h 3784177"/>
              <a:gd name="connsiteX8-2475" fmla="*/ 7241630 w 8037833"/>
              <a:gd name="connsiteY8-2476" fmla="*/ 3258619 h 3784177"/>
              <a:gd name="connsiteX9-2477" fmla="*/ 7197338 w 8037833"/>
              <a:gd name="connsiteY9-2478" fmla="*/ 3224751 h 3784177"/>
              <a:gd name="connsiteX10-2479" fmla="*/ 7180777 w 8037833"/>
              <a:gd name="connsiteY10-2480" fmla="*/ 3222826 h 3784177"/>
              <a:gd name="connsiteX11-2481" fmla="*/ 7146896 w 8037833"/>
              <a:gd name="connsiteY11-2482" fmla="*/ 3256975 h 3784177"/>
              <a:gd name="connsiteX12-2483" fmla="*/ 7101771 w 8037833"/>
              <a:gd name="connsiteY12-2484" fmla="*/ 3257015 h 3784177"/>
              <a:gd name="connsiteX13-2485" fmla="*/ 7047844 w 8037833"/>
              <a:gd name="connsiteY13-2486" fmla="*/ 3303791 h 3784177"/>
              <a:gd name="connsiteX14-2487" fmla="*/ 6869803 w 8037833"/>
              <a:gd name="connsiteY14-2488" fmla="*/ 3320289 h 3784177"/>
              <a:gd name="connsiteX15-2489" fmla="*/ 6819463 w 8037833"/>
              <a:gd name="connsiteY15-2490" fmla="*/ 3368624 h 3784177"/>
              <a:gd name="connsiteX16-2491" fmla="*/ 6797198 w 8037833"/>
              <a:gd name="connsiteY16-2492" fmla="*/ 3378256 h 3784177"/>
              <a:gd name="connsiteX17-2493" fmla="*/ 6718286 w 8037833"/>
              <a:gd name="connsiteY17-2494" fmla="*/ 3382997 h 3784177"/>
              <a:gd name="connsiteX18-2495" fmla="*/ 6609242 w 8037833"/>
              <a:gd name="connsiteY18-2496" fmla="*/ 3355040 h 3784177"/>
              <a:gd name="connsiteX19-2497" fmla="*/ 6462092 w 8037833"/>
              <a:gd name="connsiteY19-2498" fmla="*/ 3373529 h 3784177"/>
              <a:gd name="connsiteX20-2499" fmla="*/ 6303479 w 8037833"/>
              <a:gd name="connsiteY20-2500" fmla="*/ 3319842 h 3784177"/>
              <a:gd name="connsiteX21-2501" fmla="*/ 6210639 w 8037833"/>
              <a:gd name="connsiteY21-2502" fmla="*/ 3335546 h 3784177"/>
              <a:gd name="connsiteX22-2503" fmla="*/ 6111718 w 8037833"/>
              <a:gd name="connsiteY22-2504" fmla="*/ 3357536 h 3784177"/>
              <a:gd name="connsiteX23-2505" fmla="*/ 5949057 w 8037833"/>
              <a:gd name="connsiteY23-2506" fmla="*/ 3379652 h 3784177"/>
              <a:gd name="connsiteX24-2507" fmla="*/ 5891274 w 8037833"/>
              <a:gd name="connsiteY24-2508" fmla="*/ 3397681 h 3784177"/>
              <a:gd name="connsiteX25-2509" fmla="*/ 5835383 w 8037833"/>
              <a:gd name="connsiteY25-2510" fmla="*/ 3377529 h 3784177"/>
              <a:gd name="connsiteX26-2511" fmla="*/ 5746050 w 8037833"/>
              <a:gd name="connsiteY26-2512" fmla="*/ 3426142 h 3784177"/>
              <a:gd name="connsiteX27-2513" fmla="*/ 5613670 w 8037833"/>
              <a:gd name="connsiteY27-2514" fmla="*/ 3428671 h 3784177"/>
              <a:gd name="connsiteX28-2515" fmla="*/ 5535334 w 8037833"/>
              <a:gd name="connsiteY28-2516" fmla="*/ 3437044 h 3784177"/>
              <a:gd name="connsiteX29-2517" fmla="*/ 5506940 w 8037833"/>
              <a:gd name="connsiteY29-2518" fmla="*/ 3450999 h 3784177"/>
              <a:gd name="connsiteX30-2519" fmla="*/ 5466372 w 8037833"/>
              <a:gd name="connsiteY30-2520" fmla="*/ 3463245 h 3784177"/>
              <a:gd name="connsiteX31-2521" fmla="*/ 5395833 w 8037833"/>
              <a:gd name="connsiteY31-2522" fmla="*/ 3493194 h 3784177"/>
              <a:gd name="connsiteX32-2523" fmla="*/ 5299224 w 8037833"/>
              <a:gd name="connsiteY32-2524" fmla="*/ 3518930 h 3784177"/>
              <a:gd name="connsiteX33-2525" fmla="*/ 5223043 w 8037833"/>
              <a:gd name="connsiteY33-2526" fmla="*/ 3491664 h 3784177"/>
              <a:gd name="connsiteX34-2527" fmla="*/ 5217733 w 8037833"/>
              <a:gd name="connsiteY34-2528" fmla="*/ 3500463 h 3784177"/>
              <a:gd name="connsiteX35-2529" fmla="*/ 5167992 w 8037833"/>
              <a:gd name="connsiteY35-2530" fmla="*/ 3504085 h 3784177"/>
              <a:gd name="connsiteX36-2531" fmla="*/ 4987020 w 8037833"/>
              <a:gd name="connsiteY36-2532" fmla="*/ 3461263 h 3784177"/>
              <a:gd name="connsiteX37-2533" fmla="*/ 4890003 w 8037833"/>
              <a:gd name="connsiteY37-2534" fmla="*/ 3469874 h 3784177"/>
              <a:gd name="connsiteX38-2535" fmla="*/ 4856654 w 8037833"/>
              <a:gd name="connsiteY38-2536" fmla="*/ 3481880 h 3784177"/>
              <a:gd name="connsiteX39-2537" fmla="*/ 4800711 w 8037833"/>
              <a:gd name="connsiteY39-2538" fmla="*/ 3501441 h 3784177"/>
              <a:gd name="connsiteX40-2539" fmla="*/ 4761569 w 8037833"/>
              <a:gd name="connsiteY40-2540" fmla="*/ 3538103 h 3784177"/>
              <a:gd name="connsiteX41-2541" fmla="*/ 4713734 w 8037833"/>
              <a:gd name="connsiteY41-2542" fmla="*/ 3545724 h 3784177"/>
              <a:gd name="connsiteX42-2543" fmla="*/ 4699169 w 8037833"/>
              <a:gd name="connsiteY42-2544" fmla="*/ 3518988 h 3784177"/>
              <a:gd name="connsiteX43-2545" fmla="*/ 4649120 w 8037833"/>
              <a:gd name="connsiteY43-2546" fmla="*/ 3536392 h 3784177"/>
              <a:gd name="connsiteX44-2547" fmla="*/ 4573578 w 8037833"/>
              <a:gd name="connsiteY44-2548" fmla="*/ 3565923 h 3784177"/>
              <a:gd name="connsiteX45-2549" fmla="*/ 4529117 w 8037833"/>
              <a:gd name="connsiteY45-2550" fmla="*/ 3575592 h 3784177"/>
              <a:gd name="connsiteX46-2551" fmla="*/ 4408641 w 8037833"/>
              <a:gd name="connsiteY46-2552" fmla="*/ 3610000 h 3784177"/>
              <a:gd name="connsiteX47-2553" fmla="*/ 4288710 w 8037833"/>
              <a:gd name="connsiteY47-2554" fmla="*/ 3650556 h 3784177"/>
              <a:gd name="connsiteX48-2555" fmla="*/ 4234393 w 8037833"/>
              <a:gd name="connsiteY48-2556" fmla="*/ 3704576 h 3784177"/>
              <a:gd name="connsiteX49-2557" fmla="*/ 4227541 w 8037833"/>
              <a:gd name="connsiteY49-2558" fmla="*/ 3706978 h 3784177"/>
              <a:gd name="connsiteX50-2559" fmla="*/ 4208725 w 8037833"/>
              <a:gd name="connsiteY50-2560" fmla="*/ 3704841 h 3784177"/>
              <a:gd name="connsiteX51-2561" fmla="*/ 4201632 w 8037833"/>
              <a:gd name="connsiteY51-2562" fmla="*/ 3702602 h 3784177"/>
              <a:gd name="connsiteX52-2563" fmla="*/ 4191289 w 8037833"/>
              <a:gd name="connsiteY52-2564" fmla="*/ 3702380 h 3784177"/>
              <a:gd name="connsiteX53-2565" fmla="*/ 4191039 w 8037833"/>
              <a:gd name="connsiteY53-2566" fmla="*/ 3702831 h 3784177"/>
              <a:gd name="connsiteX54-2567" fmla="*/ 4181340 w 8037833"/>
              <a:gd name="connsiteY54-2568" fmla="*/ 3701729 h 3784177"/>
              <a:gd name="connsiteX55-2569" fmla="*/ 4133816 w 8037833"/>
              <a:gd name="connsiteY55-2570" fmla="*/ 3690565 h 3784177"/>
              <a:gd name="connsiteX56-2571" fmla="*/ 4071732 w 8037833"/>
              <a:gd name="connsiteY56-2572" fmla="*/ 3732513 h 3784177"/>
              <a:gd name="connsiteX57-2573" fmla="*/ 4045924 w 8037833"/>
              <a:gd name="connsiteY57-2574" fmla="*/ 3739404 h 3784177"/>
              <a:gd name="connsiteX58-2575" fmla="*/ 4032171 w 8037833"/>
              <a:gd name="connsiteY58-2576" fmla="*/ 3745523 h 3784177"/>
              <a:gd name="connsiteX59-2577" fmla="*/ 4031335 w 8037833"/>
              <a:gd name="connsiteY59-2578" fmla="*/ 3747479 h 3784177"/>
              <a:gd name="connsiteX60-2579" fmla="*/ 3985774 w 8037833"/>
              <a:gd name="connsiteY60-2580" fmla="*/ 3736547 h 3784177"/>
              <a:gd name="connsiteX61-2581" fmla="*/ 3979769 w 8037833"/>
              <a:gd name="connsiteY61-2582" fmla="*/ 3738769 h 3784177"/>
              <a:gd name="connsiteX62-2583" fmla="*/ 3950014 w 8037833"/>
              <a:gd name="connsiteY62-2584" fmla="*/ 3726942 h 3784177"/>
              <a:gd name="connsiteX63-2585" fmla="*/ 3934671 w 8037833"/>
              <a:gd name="connsiteY63-2586" fmla="*/ 3723339 h 3784177"/>
              <a:gd name="connsiteX64-2587" fmla="*/ 3930274 w 8037833"/>
              <a:gd name="connsiteY64-2588" fmla="*/ 3717148 h 3784177"/>
              <a:gd name="connsiteX65-2589" fmla="*/ 3907660 w 8037833"/>
              <a:gd name="connsiteY65-2590" fmla="*/ 3714456 h 3784177"/>
              <a:gd name="connsiteX66-2591" fmla="*/ 3905087 w 8037833"/>
              <a:gd name="connsiteY66-2592" fmla="*/ 3716098 h 3784177"/>
              <a:gd name="connsiteX67-2593" fmla="*/ 3886347 w 8037833"/>
              <a:gd name="connsiteY67-2594" fmla="*/ 3706620 h 3784177"/>
              <a:gd name="connsiteX68-2595" fmla="*/ 3870533 w 8037833"/>
              <a:gd name="connsiteY68-2596" fmla="*/ 3689905 h 3784177"/>
              <a:gd name="connsiteX69-2597" fmla="*/ 3678563 w 8037833"/>
              <a:gd name="connsiteY69-2598" fmla="*/ 3694486 h 3784177"/>
              <a:gd name="connsiteX70-2599" fmla="*/ 3524121 w 8037833"/>
              <a:gd name="connsiteY70-2600" fmla="*/ 3642736 h 3784177"/>
              <a:gd name="connsiteX71-2601" fmla="*/ 3407752 w 8037833"/>
              <a:gd name="connsiteY71-2602" fmla="*/ 3626590 h 3784177"/>
              <a:gd name="connsiteX72-2603" fmla="*/ 3373519 w 8037833"/>
              <a:gd name="connsiteY72-2604" fmla="*/ 3665785 h 3784177"/>
              <a:gd name="connsiteX73-2605" fmla="*/ 3114267 w 8037833"/>
              <a:gd name="connsiteY73-2606" fmla="*/ 3638983 h 3784177"/>
              <a:gd name="connsiteX74-2607" fmla="*/ 3048270 w 8037833"/>
              <a:gd name="connsiteY74-2608" fmla="*/ 3649949 h 3784177"/>
              <a:gd name="connsiteX75-2609" fmla="*/ 2989722 w 8037833"/>
              <a:gd name="connsiteY75-2610" fmla="*/ 3623230 h 3784177"/>
              <a:gd name="connsiteX76-2611" fmla="*/ 2965734 w 8037833"/>
              <a:gd name="connsiteY76-2612" fmla="*/ 3635676 h 3784177"/>
              <a:gd name="connsiteX77-2613" fmla="*/ 2961603 w 8037833"/>
              <a:gd name="connsiteY77-2614" fmla="*/ 3638221 h 3784177"/>
              <a:gd name="connsiteX78-2615" fmla="*/ 2944959 w 8037833"/>
              <a:gd name="connsiteY78-2616" fmla="*/ 3639723 h 3784177"/>
              <a:gd name="connsiteX79-2617" fmla="*/ 2940402 w 8037833"/>
              <a:gd name="connsiteY79-2618" fmla="*/ 3651000 h 3784177"/>
              <a:gd name="connsiteX80-2619" fmla="*/ 2915449 w 8037833"/>
              <a:gd name="connsiteY80-2620" fmla="*/ 3661039 h 3784177"/>
              <a:gd name="connsiteX81-2621" fmla="*/ 2884777 w 8037833"/>
              <a:gd name="connsiteY81-2622" fmla="*/ 3660775 h 3784177"/>
              <a:gd name="connsiteX82-2623" fmla="*/ 2739034 w 8037833"/>
              <a:gd name="connsiteY82-2624" fmla="*/ 3647396 h 3784177"/>
              <a:gd name="connsiteX83-2625" fmla="*/ 2651827 w 8037833"/>
              <a:gd name="connsiteY83-2626" fmla="*/ 3646306 h 3784177"/>
              <a:gd name="connsiteX84-2627" fmla="*/ 2618680 w 8037833"/>
              <a:gd name="connsiteY84-2628" fmla="*/ 3656755 h 3784177"/>
              <a:gd name="connsiteX85-2629" fmla="*/ 2572404 w 8037833"/>
              <a:gd name="connsiteY85-2630" fmla="*/ 3664043 h 3784177"/>
              <a:gd name="connsiteX86-2631" fmla="*/ 2490721 w 8037833"/>
              <a:gd name="connsiteY86-2632" fmla="*/ 3685313 h 3784177"/>
              <a:gd name="connsiteX87-2633" fmla="*/ 2423704 w 8037833"/>
              <a:gd name="connsiteY87-2634" fmla="*/ 3658079 h 3784177"/>
              <a:gd name="connsiteX88-2635" fmla="*/ 2301172 w 8037833"/>
              <a:gd name="connsiteY88-2636" fmla="*/ 3663053 h 3784177"/>
              <a:gd name="connsiteX89-2637" fmla="*/ 2294102 w 8037833"/>
              <a:gd name="connsiteY89-2638" fmla="*/ 3671151 h 3784177"/>
              <a:gd name="connsiteX90-2639" fmla="*/ 2238966 w 8037833"/>
              <a:gd name="connsiteY90-2640" fmla="*/ 3668777 h 3784177"/>
              <a:gd name="connsiteX91-2641" fmla="*/ 2046240 w 8037833"/>
              <a:gd name="connsiteY91-2642" fmla="*/ 3604535 h 3784177"/>
              <a:gd name="connsiteX92-2643" fmla="*/ 1938480 w 8037833"/>
              <a:gd name="connsiteY92-2644" fmla="*/ 3601439 h 3784177"/>
              <a:gd name="connsiteX93-2645" fmla="*/ 1900166 w 8037833"/>
              <a:gd name="connsiteY93-2646" fmla="*/ 3609358 h 3784177"/>
              <a:gd name="connsiteX94-2647" fmla="*/ 1835976 w 8037833"/>
              <a:gd name="connsiteY94-2648" fmla="*/ 3622065 h 3784177"/>
              <a:gd name="connsiteX95-2649" fmla="*/ 1787830 w 8037833"/>
              <a:gd name="connsiteY95-2650" fmla="*/ 3653768 h 3784177"/>
              <a:gd name="connsiteX96-2651" fmla="*/ 1734224 w 8037833"/>
              <a:gd name="connsiteY96-2652" fmla="*/ 3655593 h 3784177"/>
              <a:gd name="connsiteX97-2653" fmla="*/ 1721989 w 8037833"/>
              <a:gd name="connsiteY97-2654" fmla="*/ 3627298 h 3784177"/>
              <a:gd name="connsiteX98-2655" fmla="*/ 1664576 w 8037833"/>
              <a:gd name="connsiteY98-2656" fmla="*/ 3638572 h 3784177"/>
              <a:gd name="connsiteX99-2657" fmla="*/ 1577459 w 8037833"/>
              <a:gd name="connsiteY99-2658" fmla="*/ 3658824 h 3784177"/>
              <a:gd name="connsiteX100-2659" fmla="*/ 1527269 w 8037833"/>
              <a:gd name="connsiteY100-2660" fmla="*/ 3663088 h 3784177"/>
              <a:gd name="connsiteX101-2661" fmla="*/ 1390118 w 8037833"/>
              <a:gd name="connsiteY101-2662" fmla="*/ 3682789 h 3784177"/>
              <a:gd name="connsiteX102-2663" fmla="*/ 1252698 w 8037833"/>
              <a:gd name="connsiteY102-2664" fmla="*/ 3708662 h 3784177"/>
              <a:gd name="connsiteX103-2665" fmla="*/ 1171039 w 8037833"/>
              <a:gd name="connsiteY103-2666" fmla="*/ 3758642 h 3784177"/>
              <a:gd name="connsiteX104-2667" fmla="*/ 1058106 w 8037833"/>
              <a:gd name="connsiteY104-2668" fmla="*/ 3776166 h 3784177"/>
              <a:gd name="connsiteX105-2669" fmla="*/ 1039167 w 8037833"/>
              <a:gd name="connsiteY105-2670" fmla="*/ 3784177 h 3784177"/>
              <a:gd name="connsiteX106-2671" fmla="*/ 1012958 w 8037833"/>
              <a:gd name="connsiteY106-2672" fmla="*/ 3779206 h 3784177"/>
              <a:gd name="connsiteX107-2673" fmla="*/ 907906 w 8037833"/>
              <a:gd name="connsiteY107-2674" fmla="*/ 3757678 h 3784177"/>
              <a:gd name="connsiteX108-2675" fmla="*/ 825226 w 8037833"/>
              <a:gd name="connsiteY108-2676" fmla="*/ 3726369 h 3784177"/>
              <a:gd name="connsiteX109-2677" fmla="*/ 722264 w 8037833"/>
              <a:gd name="connsiteY109-2678" fmla="*/ 3747612 h 3784177"/>
              <a:gd name="connsiteX110-2679" fmla="*/ 659460 w 8037833"/>
              <a:gd name="connsiteY110-2680" fmla="*/ 3740429 h 3784177"/>
              <a:gd name="connsiteX111-2681" fmla="*/ 556552 w 8037833"/>
              <a:gd name="connsiteY111-2682" fmla="*/ 3697934 h 3784177"/>
              <a:gd name="connsiteX112-2683" fmla="*/ 421042 w 8037833"/>
              <a:gd name="connsiteY112-2684" fmla="*/ 3709912 h 3784177"/>
              <a:gd name="connsiteX113-2685" fmla="*/ 393295 w 8037833"/>
              <a:gd name="connsiteY113-2686" fmla="*/ 3753097 h 3784177"/>
              <a:gd name="connsiteX114-2687" fmla="*/ 355918 w 8037833"/>
              <a:gd name="connsiteY114-2688" fmla="*/ 3779172 h 3784177"/>
              <a:gd name="connsiteX115-2689" fmla="*/ 339711 w 8037833"/>
              <a:gd name="connsiteY115-2690" fmla="*/ 3718242 h 3784177"/>
              <a:gd name="connsiteX116-2691" fmla="*/ 222239 w 8037833"/>
              <a:gd name="connsiteY116-2692" fmla="*/ 3672335 h 3784177"/>
              <a:gd name="connsiteX117-2693" fmla="*/ 163578 w 8037833"/>
              <a:gd name="connsiteY117-2694" fmla="*/ 3656292 h 3784177"/>
              <a:gd name="connsiteX118-2695" fmla="*/ 72220 w 8037833"/>
              <a:gd name="connsiteY118-2696" fmla="*/ 3645272 h 3784177"/>
              <a:gd name="connsiteX119-2697" fmla="*/ 44395 w 8037833"/>
              <a:gd name="connsiteY119-2698" fmla="*/ 3639455 h 3784177"/>
              <a:gd name="connsiteX120-2699" fmla="*/ 1962 w 8037833"/>
              <a:gd name="connsiteY120-2700" fmla="*/ 3635948 h 3784177"/>
              <a:gd name="connsiteX121-2701" fmla="*/ 0 w 8037833"/>
              <a:gd name="connsiteY121-2702" fmla="*/ 3635261 h 3784177"/>
              <a:gd name="connsiteX122-2703" fmla="*/ 0 w 8037833"/>
              <a:gd name="connsiteY122-2704" fmla="*/ 12763 h 3784177"/>
              <a:gd name="connsiteX0-2705" fmla="*/ 0 w 8037833"/>
              <a:gd name="connsiteY0-2706" fmla="*/ 12763 h 3784177"/>
              <a:gd name="connsiteX1-2707" fmla="*/ 8037833 w 8037833"/>
              <a:gd name="connsiteY1-2708" fmla="*/ 0 h 3784177"/>
              <a:gd name="connsiteX2-2709" fmla="*/ 8037833 w 8037833"/>
              <a:gd name="connsiteY2-2710" fmla="*/ 3123098 h 3784177"/>
              <a:gd name="connsiteX3-2711" fmla="*/ 8034343 w 8037833"/>
              <a:gd name="connsiteY3-2712" fmla="*/ 3122573 h 3784177"/>
              <a:gd name="connsiteX4-2713" fmla="*/ 7877229 w 8037833"/>
              <a:gd name="connsiteY4-2714" fmla="*/ 3143819 h 3784177"/>
              <a:gd name="connsiteX5-2715" fmla="*/ 7807644 w 8037833"/>
              <a:gd name="connsiteY5-2716" fmla="*/ 3098770 h 3784177"/>
              <a:gd name="connsiteX6-2717" fmla="*/ 7607062 w 8037833"/>
              <a:gd name="connsiteY6-2718" fmla="*/ 3087672 h 3784177"/>
              <a:gd name="connsiteX7-2719" fmla="*/ 7351256 w 8037833"/>
              <a:gd name="connsiteY7-2720" fmla="*/ 3276296 h 3784177"/>
              <a:gd name="connsiteX8-2721" fmla="*/ 7241630 w 8037833"/>
              <a:gd name="connsiteY8-2722" fmla="*/ 3258619 h 3784177"/>
              <a:gd name="connsiteX9-2723" fmla="*/ 7197338 w 8037833"/>
              <a:gd name="connsiteY9-2724" fmla="*/ 3224751 h 3784177"/>
              <a:gd name="connsiteX10-2725" fmla="*/ 7180777 w 8037833"/>
              <a:gd name="connsiteY10-2726" fmla="*/ 3222826 h 3784177"/>
              <a:gd name="connsiteX11-2727" fmla="*/ 7146896 w 8037833"/>
              <a:gd name="connsiteY11-2728" fmla="*/ 3256975 h 3784177"/>
              <a:gd name="connsiteX12-2729" fmla="*/ 7101771 w 8037833"/>
              <a:gd name="connsiteY12-2730" fmla="*/ 3257015 h 3784177"/>
              <a:gd name="connsiteX13-2731" fmla="*/ 7047844 w 8037833"/>
              <a:gd name="connsiteY13-2732" fmla="*/ 3303791 h 3784177"/>
              <a:gd name="connsiteX14-2733" fmla="*/ 6912506 w 8037833"/>
              <a:gd name="connsiteY14-2734" fmla="*/ 3361478 h 3784177"/>
              <a:gd name="connsiteX15-2735" fmla="*/ 6819463 w 8037833"/>
              <a:gd name="connsiteY15-2736" fmla="*/ 3368624 h 3784177"/>
              <a:gd name="connsiteX16-2737" fmla="*/ 6797198 w 8037833"/>
              <a:gd name="connsiteY16-2738" fmla="*/ 3378256 h 3784177"/>
              <a:gd name="connsiteX17-2739" fmla="*/ 6718286 w 8037833"/>
              <a:gd name="connsiteY17-2740" fmla="*/ 3382997 h 3784177"/>
              <a:gd name="connsiteX18-2741" fmla="*/ 6609242 w 8037833"/>
              <a:gd name="connsiteY18-2742" fmla="*/ 3355040 h 3784177"/>
              <a:gd name="connsiteX19-2743" fmla="*/ 6462092 w 8037833"/>
              <a:gd name="connsiteY19-2744" fmla="*/ 3373529 h 3784177"/>
              <a:gd name="connsiteX20-2745" fmla="*/ 6303479 w 8037833"/>
              <a:gd name="connsiteY20-2746" fmla="*/ 3319842 h 3784177"/>
              <a:gd name="connsiteX21-2747" fmla="*/ 6210639 w 8037833"/>
              <a:gd name="connsiteY21-2748" fmla="*/ 3335546 h 3784177"/>
              <a:gd name="connsiteX22-2749" fmla="*/ 6111718 w 8037833"/>
              <a:gd name="connsiteY22-2750" fmla="*/ 3357536 h 3784177"/>
              <a:gd name="connsiteX23-2751" fmla="*/ 5949057 w 8037833"/>
              <a:gd name="connsiteY23-2752" fmla="*/ 3379652 h 3784177"/>
              <a:gd name="connsiteX24-2753" fmla="*/ 5891274 w 8037833"/>
              <a:gd name="connsiteY24-2754" fmla="*/ 3397681 h 3784177"/>
              <a:gd name="connsiteX25-2755" fmla="*/ 5835383 w 8037833"/>
              <a:gd name="connsiteY25-2756" fmla="*/ 3377529 h 3784177"/>
              <a:gd name="connsiteX26-2757" fmla="*/ 5746050 w 8037833"/>
              <a:gd name="connsiteY26-2758" fmla="*/ 3426142 h 3784177"/>
              <a:gd name="connsiteX27-2759" fmla="*/ 5613670 w 8037833"/>
              <a:gd name="connsiteY27-2760" fmla="*/ 3428671 h 3784177"/>
              <a:gd name="connsiteX28-2761" fmla="*/ 5535334 w 8037833"/>
              <a:gd name="connsiteY28-2762" fmla="*/ 3437044 h 3784177"/>
              <a:gd name="connsiteX29-2763" fmla="*/ 5506940 w 8037833"/>
              <a:gd name="connsiteY29-2764" fmla="*/ 3450999 h 3784177"/>
              <a:gd name="connsiteX30-2765" fmla="*/ 5466372 w 8037833"/>
              <a:gd name="connsiteY30-2766" fmla="*/ 3463245 h 3784177"/>
              <a:gd name="connsiteX31-2767" fmla="*/ 5395833 w 8037833"/>
              <a:gd name="connsiteY31-2768" fmla="*/ 3493194 h 3784177"/>
              <a:gd name="connsiteX32-2769" fmla="*/ 5299224 w 8037833"/>
              <a:gd name="connsiteY32-2770" fmla="*/ 3518930 h 3784177"/>
              <a:gd name="connsiteX33-2771" fmla="*/ 5223043 w 8037833"/>
              <a:gd name="connsiteY33-2772" fmla="*/ 3491664 h 3784177"/>
              <a:gd name="connsiteX34-2773" fmla="*/ 5217733 w 8037833"/>
              <a:gd name="connsiteY34-2774" fmla="*/ 3500463 h 3784177"/>
              <a:gd name="connsiteX35-2775" fmla="*/ 5167992 w 8037833"/>
              <a:gd name="connsiteY35-2776" fmla="*/ 3504085 h 3784177"/>
              <a:gd name="connsiteX36-2777" fmla="*/ 4987020 w 8037833"/>
              <a:gd name="connsiteY36-2778" fmla="*/ 3461263 h 3784177"/>
              <a:gd name="connsiteX37-2779" fmla="*/ 4890003 w 8037833"/>
              <a:gd name="connsiteY37-2780" fmla="*/ 3469874 h 3784177"/>
              <a:gd name="connsiteX38-2781" fmla="*/ 4856654 w 8037833"/>
              <a:gd name="connsiteY38-2782" fmla="*/ 3481880 h 3784177"/>
              <a:gd name="connsiteX39-2783" fmla="*/ 4800711 w 8037833"/>
              <a:gd name="connsiteY39-2784" fmla="*/ 3501441 h 3784177"/>
              <a:gd name="connsiteX40-2785" fmla="*/ 4761569 w 8037833"/>
              <a:gd name="connsiteY40-2786" fmla="*/ 3538103 h 3784177"/>
              <a:gd name="connsiteX41-2787" fmla="*/ 4713734 w 8037833"/>
              <a:gd name="connsiteY41-2788" fmla="*/ 3545724 h 3784177"/>
              <a:gd name="connsiteX42-2789" fmla="*/ 4699169 w 8037833"/>
              <a:gd name="connsiteY42-2790" fmla="*/ 3518988 h 3784177"/>
              <a:gd name="connsiteX43-2791" fmla="*/ 4649120 w 8037833"/>
              <a:gd name="connsiteY43-2792" fmla="*/ 3536392 h 3784177"/>
              <a:gd name="connsiteX44-2793" fmla="*/ 4573578 w 8037833"/>
              <a:gd name="connsiteY44-2794" fmla="*/ 3565923 h 3784177"/>
              <a:gd name="connsiteX45-2795" fmla="*/ 4529117 w 8037833"/>
              <a:gd name="connsiteY45-2796" fmla="*/ 3575592 h 3784177"/>
              <a:gd name="connsiteX46-2797" fmla="*/ 4408641 w 8037833"/>
              <a:gd name="connsiteY46-2798" fmla="*/ 3610000 h 3784177"/>
              <a:gd name="connsiteX47-2799" fmla="*/ 4288710 w 8037833"/>
              <a:gd name="connsiteY47-2800" fmla="*/ 3650556 h 3784177"/>
              <a:gd name="connsiteX48-2801" fmla="*/ 4234393 w 8037833"/>
              <a:gd name="connsiteY48-2802" fmla="*/ 3704576 h 3784177"/>
              <a:gd name="connsiteX49-2803" fmla="*/ 4227541 w 8037833"/>
              <a:gd name="connsiteY49-2804" fmla="*/ 3706978 h 3784177"/>
              <a:gd name="connsiteX50-2805" fmla="*/ 4208725 w 8037833"/>
              <a:gd name="connsiteY50-2806" fmla="*/ 3704841 h 3784177"/>
              <a:gd name="connsiteX51-2807" fmla="*/ 4201632 w 8037833"/>
              <a:gd name="connsiteY51-2808" fmla="*/ 3702602 h 3784177"/>
              <a:gd name="connsiteX52-2809" fmla="*/ 4191289 w 8037833"/>
              <a:gd name="connsiteY52-2810" fmla="*/ 3702380 h 3784177"/>
              <a:gd name="connsiteX53-2811" fmla="*/ 4191039 w 8037833"/>
              <a:gd name="connsiteY53-2812" fmla="*/ 3702831 h 3784177"/>
              <a:gd name="connsiteX54-2813" fmla="*/ 4181340 w 8037833"/>
              <a:gd name="connsiteY54-2814" fmla="*/ 3701729 h 3784177"/>
              <a:gd name="connsiteX55-2815" fmla="*/ 4133816 w 8037833"/>
              <a:gd name="connsiteY55-2816" fmla="*/ 3690565 h 3784177"/>
              <a:gd name="connsiteX56-2817" fmla="*/ 4071732 w 8037833"/>
              <a:gd name="connsiteY56-2818" fmla="*/ 3732513 h 3784177"/>
              <a:gd name="connsiteX57-2819" fmla="*/ 4045924 w 8037833"/>
              <a:gd name="connsiteY57-2820" fmla="*/ 3739404 h 3784177"/>
              <a:gd name="connsiteX58-2821" fmla="*/ 4032171 w 8037833"/>
              <a:gd name="connsiteY58-2822" fmla="*/ 3745523 h 3784177"/>
              <a:gd name="connsiteX59-2823" fmla="*/ 4031335 w 8037833"/>
              <a:gd name="connsiteY59-2824" fmla="*/ 3747479 h 3784177"/>
              <a:gd name="connsiteX60-2825" fmla="*/ 3985774 w 8037833"/>
              <a:gd name="connsiteY60-2826" fmla="*/ 3736547 h 3784177"/>
              <a:gd name="connsiteX61-2827" fmla="*/ 3979769 w 8037833"/>
              <a:gd name="connsiteY61-2828" fmla="*/ 3738769 h 3784177"/>
              <a:gd name="connsiteX62-2829" fmla="*/ 3950014 w 8037833"/>
              <a:gd name="connsiteY62-2830" fmla="*/ 3726942 h 3784177"/>
              <a:gd name="connsiteX63-2831" fmla="*/ 3934671 w 8037833"/>
              <a:gd name="connsiteY63-2832" fmla="*/ 3723339 h 3784177"/>
              <a:gd name="connsiteX64-2833" fmla="*/ 3930274 w 8037833"/>
              <a:gd name="connsiteY64-2834" fmla="*/ 3717148 h 3784177"/>
              <a:gd name="connsiteX65-2835" fmla="*/ 3907660 w 8037833"/>
              <a:gd name="connsiteY65-2836" fmla="*/ 3714456 h 3784177"/>
              <a:gd name="connsiteX66-2837" fmla="*/ 3905087 w 8037833"/>
              <a:gd name="connsiteY66-2838" fmla="*/ 3716098 h 3784177"/>
              <a:gd name="connsiteX67-2839" fmla="*/ 3886347 w 8037833"/>
              <a:gd name="connsiteY67-2840" fmla="*/ 3706620 h 3784177"/>
              <a:gd name="connsiteX68-2841" fmla="*/ 3870533 w 8037833"/>
              <a:gd name="connsiteY68-2842" fmla="*/ 3689905 h 3784177"/>
              <a:gd name="connsiteX69-2843" fmla="*/ 3678563 w 8037833"/>
              <a:gd name="connsiteY69-2844" fmla="*/ 3694486 h 3784177"/>
              <a:gd name="connsiteX70-2845" fmla="*/ 3524121 w 8037833"/>
              <a:gd name="connsiteY70-2846" fmla="*/ 3642736 h 3784177"/>
              <a:gd name="connsiteX71-2847" fmla="*/ 3407752 w 8037833"/>
              <a:gd name="connsiteY71-2848" fmla="*/ 3626590 h 3784177"/>
              <a:gd name="connsiteX72-2849" fmla="*/ 3373519 w 8037833"/>
              <a:gd name="connsiteY72-2850" fmla="*/ 3665785 h 3784177"/>
              <a:gd name="connsiteX73-2851" fmla="*/ 3114267 w 8037833"/>
              <a:gd name="connsiteY73-2852" fmla="*/ 3638983 h 3784177"/>
              <a:gd name="connsiteX74-2853" fmla="*/ 3048270 w 8037833"/>
              <a:gd name="connsiteY74-2854" fmla="*/ 3649949 h 3784177"/>
              <a:gd name="connsiteX75-2855" fmla="*/ 2989722 w 8037833"/>
              <a:gd name="connsiteY75-2856" fmla="*/ 3623230 h 3784177"/>
              <a:gd name="connsiteX76-2857" fmla="*/ 2965734 w 8037833"/>
              <a:gd name="connsiteY76-2858" fmla="*/ 3635676 h 3784177"/>
              <a:gd name="connsiteX77-2859" fmla="*/ 2961603 w 8037833"/>
              <a:gd name="connsiteY77-2860" fmla="*/ 3638221 h 3784177"/>
              <a:gd name="connsiteX78-2861" fmla="*/ 2944959 w 8037833"/>
              <a:gd name="connsiteY78-2862" fmla="*/ 3639723 h 3784177"/>
              <a:gd name="connsiteX79-2863" fmla="*/ 2940402 w 8037833"/>
              <a:gd name="connsiteY79-2864" fmla="*/ 3651000 h 3784177"/>
              <a:gd name="connsiteX80-2865" fmla="*/ 2915449 w 8037833"/>
              <a:gd name="connsiteY80-2866" fmla="*/ 3661039 h 3784177"/>
              <a:gd name="connsiteX81-2867" fmla="*/ 2884777 w 8037833"/>
              <a:gd name="connsiteY81-2868" fmla="*/ 3660775 h 3784177"/>
              <a:gd name="connsiteX82-2869" fmla="*/ 2739034 w 8037833"/>
              <a:gd name="connsiteY82-2870" fmla="*/ 3647396 h 3784177"/>
              <a:gd name="connsiteX83-2871" fmla="*/ 2651827 w 8037833"/>
              <a:gd name="connsiteY83-2872" fmla="*/ 3646306 h 3784177"/>
              <a:gd name="connsiteX84-2873" fmla="*/ 2618680 w 8037833"/>
              <a:gd name="connsiteY84-2874" fmla="*/ 3656755 h 3784177"/>
              <a:gd name="connsiteX85-2875" fmla="*/ 2572404 w 8037833"/>
              <a:gd name="connsiteY85-2876" fmla="*/ 3664043 h 3784177"/>
              <a:gd name="connsiteX86-2877" fmla="*/ 2490721 w 8037833"/>
              <a:gd name="connsiteY86-2878" fmla="*/ 3685313 h 3784177"/>
              <a:gd name="connsiteX87-2879" fmla="*/ 2423704 w 8037833"/>
              <a:gd name="connsiteY87-2880" fmla="*/ 3658079 h 3784177"/>
              <a:gd name="connsiteX88-2881" fmla="*/ 2301172 w 8037833"/>
              <a:gd name="connsiteY88-2882" fmla="*/ 3663053 h 3784177"/>
              <a:gd name="connsiteX89-2883" fmla="*/ 2294102 w 8037833"/>
              <a:gd name="connsiteY89-2884" fmla="*/ 3671151 h 3784177"/>
              <a:gd name="connsiteX90-2885" fmla="*/ 2238966 w 8037833"/>
              <a:gd name="connsiteY90-2886" fmla="*/ 3668777 h 3784177"/>
              <a:gd name="connsiteX91-2887" fmla="*/ 2046240 w 8037833"/>
              <a:gd name="connsiteY91-2888" fmla="*/ 3604535 h 3784177"/>
              <a:gd name="connsiteX92-2889" fmla="*/ 1938480 w 8037833"/>
              <a:gd name="connsiteY92-2890" fmla="*/ 3601439 h 3784177"/>
              <a:gd name="connsiteX93-2891" fmla="*/ 1900166 w 8037833"/>
              <a:gd name="connsiteY93-2892" fmla="*/ 3609358 h 3784177"/>
              <a:gd name="connsiteX94-2893" fmla="*/ 1835976 w 8037833"/>
              <a:gd name="connsiteY94-2894" fmla="*/ 3622065 h 3784177"/>
              <a:gd name="connsiteX95-2895" fmla="*/ 1787830 w 8037833"/>
              <a:gd name="connsiteY95-2896" fmla="*/ 3653768 h 3784177"/>
              <a:gd name="connsiteX96-2897" fmla="*/ 1734224 w 8037833"/>
              <a:gd name="connsiteY96-2898" fmla="*/ 3655593 h 3784177"/>
              <a:gd name="connsiteX97-2899" fmla="*/ 1721989 w 8037833"/>
              <a:gd name="connsiteY97-2900" fmla="*/ 3627298 h 3784177"/>
              <a:gd name="connsiteX98-2901" fmla="*/ 1664576 w 8037833"/>
              <a:gd name="connsiteY98-2902" fmla="*/ 3638572 h 3784177"/>
              <a:gd name="connsiteX99-2903" fmla="*/ 1577459 w 8037833"/>
              <a:gd name="connsiteY99-2904" fmla="*/ 3658824 h 3784177"/>
              <a:gd name="connsiteX100-2905" fmla="*/ 1527269 w 8037833"/>
              <a:gd name="connsiteY100-2906" fmla="*/ 3663088 h 3784177"/>
              <a:gd name="connsiteX101-2907" fmla="*/ 1390118 w 8037833"/>
              <a:gd name="connsiteY101-2908" fmla="*/ 3682789 h 3784177"/>
              <a:gd name="connsiteX102-2909" fmla="*/ 1252698 w 8037833"/>
              <a:gd name="connsiteY102-2910" fmla="*/ 3708662 h 3784177"/>
              <a:gd name="connsiteX103-2911" fmla="*/ 1171039 w 8037833"/>
              <a:gd name="connsiteY103-2912" fmla="*/ 3758642 h 3784177"/>
              <a:gd name="connsiteX104-2913" fmla="*/ 1058106 w 8037833"/>
              <a:gd name="connsiteY104-2914" fmla="*/ 3776166 h 3784177"/>
              <a:gd name="connsiteX105-2915" fmla="*/ 1039167 w 8037833"/>
              <a:gd name="connsiteY105-2916" fmla="*/ 3784177 h 3784177"/>
              <a:gd name="connsiteX106-2917" fmla="*/ 1012958 w 8037833"/>
              <a:gd name="connsiteY106-2918" fmla="*/ 3779206 h 3784177"/>
              <a:gd name="connsiteX107-2919" fmla="*/ 907906 w 8037833"/>
              <a:gd name="connsiteY107-2920" fmla="*/ 3757678 h 3784177"/>
              <a:gd name="connsiteX108-2921" fmla="*/ 825226 w 8037833"/>
              <a:gd name="connsiteY108-2922" fmla="*/ 3726369 h 3784177"/>
              <a:gd name="connsiteX109-2923" fmla="*/ 722264 w 8037833"/>
              <a:gd name="connsiteY109-2924" fmla="*/ 3747612 h 3784177"/>
              <a:gd name="connsiteX110-2925" fmla="*/ 659460 w 8037833"/>
              <a:gd name="connsiteY110-2926" fmla="*/ 3740429 h 3784177"/>
              <a:gd name="connsiteX111-2927" fmla="*/ 556552 w 8037833"/>
              <a:gd name="connsiteY111-2928" fmla="*/ 3697934 h 3784177"/>
              <a:gd name="connsiteX112-2929" fmla="*/ 421042 w 8037833"/>
              <a:gd name="connsiteY112-2930" fmla="*/ 3709912 h 3784177"/>
              <a:gd name="connsiteX113-2931" fmla="*/ 393295 w 8037833"/>
              <a:gd name="connsiteY113-2932" fmla="*/ 3753097 h 3784177"/>
              <a:gd name="connsiteX114-2933" fmla="*/ 355918 w 8037833"/>
              <a:gd name="connsiteY114-2934" fmla="*/ 3779172 h 3784177"/>
              <a:gd name="connsiteX115-2935" fmla="*/ 339711 w 8037833"/>
              <a:gd name="connsiteY115-2936" fmla="*/ 3718242 h 3784177"/>
              <a:gd name="connsiteX116-2937" fmla="*/ 222239 w 8037833"/>
              <a:gd name="connsiteY116-2938" fmla="*/ 3672335 h 3784177"/>
              <a:gd name="connsiteX117-2939" fmla="*/ 163578 w 8037833"/>
              <a:gd name="connsiteY117-2940" fmla="*/ 3656292 h 3784177"/>
              <a:gd name="connsiteX118-2941" fmla="*/ 72220 w 8037833"/>
              <a:gd name="connsiteY118-2942" fmla="*/ 3645272 h 3784177"/>
              <a:gd name="connsiteX119-2943" fmla="*/ 44395 w 8037833"/>
              <a:gd name="connsiteY119-2944" fmla="*/ 3639455 h 3784177"/>
              <a:gd name="connsiteX120-2945" fmla="*/ 1962 w 8037833"/>
              <a:gd name="connsiteY120-2946" fmla="*/ 3635948 h 3784177"/>
              <a:gd name="connsiteX121-2947" fmla="*/ 0 w 8037833"/>
              <a:gd name="connsiteY121-2948" fmla="*/ 3635261 h 3784177"/>
              <a:gd name="connsiteX122-2949" fmla="*/ 0 w 8037833"/>
              <a:gd name="connsiteY122-2950" fmla="*/ 12763 h 3784177"/>
              <a:gd name="connsiteX0-2951" fmla="*/ 0 w 8037833"/>
              <a:gd name="connsiteY0-2952" fmla="*/ 12763 h 3784177"/>
              <a:gd name="connsiteX1-2953" fmla="*/ 8037833 w 8037833"/>
              <a:gd name="connsiteY1-2954" fmla="*/ 0 h 3784177"/>
              <a:gd name="connsiteX2-2955" fmla="*/ 8037833 w 8037833"/>
              <a:gd name="connsiteY2-2956" fmla="*/ 3123098 h 3784177"/>
              <a:gd name="connsiteX3-2957" fmla="*/ 8034343 w 8037833"/>
              <a:gd name="connsiteY3-2958" fmla="*/ 3122573 h 3784177"/>
              <a:gd name="connsiteX4-2959" fmla="*/ 7877229 w 8037833"/>
              <a:gd name="connsiteY4-2960" fmla="*/ 3143819 h 3784177"/>
              <a:gd name="connsiteX5-2961" fmla="*/ 7807644 w 8037833"/>
              <a:gd name="connsiteY5-2962" fmla="*/ 3098770 h 3784177"/>
              <a:gd name="connsiteX6-2963" fmla="*/ 7588760 w 8037833"/>
              <a:gd name="connsiteY6-2964" fmla="*/ 3183782 h 3784177"/>
              <a:gd name="connsiteX7-2965" fmla="*/ 7351256 w 8037833"/>
              <a:gd name="connsiteY7-2966" fmla="*/ 3276296 h 3784177"/>
              <a:gd name="connsiteX8-2967" fmla="*/ 7241630 w 8037833"/>
              <a:gd name="connsiteY8-2968" fmla="*/ 3258619 h 3784177"/>
              <a:gd name="connsiteX9-2969" fmla="*/ 7197338 w 8037833"/>
              <a:gd name="connsiteY9-2970" fmla="*/ 3224751 h 3784177"/>
              <a:gd name="connsiteX10-2971" fmla="*/ 7180777 w 8037833"/>
              <a:gd name="connsiteY10-2972" fmla="*/ 3222826 h 3784177"/>
              <a:gd name="connsiteX11-2973" fmla="*/ 7146896 w 8037833"/>
              <a:gd name="connsiteY11-2974" fmla="*/ 3256975 h 3784177"/>
              <a:gd name="connsiteX12-2975" fmla="*/ 7101771 w 8037833"/>
              <a:gd name="connsiteY12-2976" fmla="*/ 3257015 h 3784177"/>
              <a:gd name="connsiteX13-2977" fmla="*/ 7047844 w 8037833"/>
              <a:gd name="connsiteY13-2978" fmla="*/ 3303791 h 3784177"/>
              <a:gd name="connsiteX14-2979" fmla="*/ 6912506 w 8037833"/>
              <a:gd name="connsiteY14-2980" fmla="*/ 3361478 h 3784177"/>
              <a:gd name="connsiteX15-2981" fmla="*/ 6819463 w 8037833"/>
              <a:gd name="connsiteY15-2982" fmla="*/ 3368624 h 3784177"/>
              <a:gd name="connsiteX16-2983" fmla="*/ 6797198 w 8037833"/>
              <a:gd name="connsiteY16-2984" fmla="*/ 3378256 h 3784177"/>
              <a:gd name="connsiteX17-2985" fmla="*/ 6718286 w 8037833"/>
              <a:gd name="connsiteY17-2986" fmla="*/ 3382997 h 3784177"/>
              <a:gd name="connsiteX18-2987" fmla="*/ 6609242 w 8037833"/>
              <a:gd name="connsiteY18-2988" fmla="*/ 3355040 h 3784177"/>
              <a:gd name="connsiteX19-2989" fmla="*/ 6462092 w 8037833"/>
              <a:gd name="connsiteY19-2990" fmla="*/ 3373529 h 3784177"/>
              <a:gd name="connsiteX20-2991" fmla="*/ 6303479 w 8037833"/>
              <a:gd name="connsiteY20-2992" fmla="*/ 3319842 h 3784177"/>
              <a:gd name="connsiteX21-2993" fmla="*/ 6210639 w 8037833"/>
              <a:gd name="connsiteY21-2994" fmla="*/ 3335546 h 3784177"/>
              <a:gd name="connsiteX22-2995" fmla="*/ 6111718 w 8037833"/>
              <a:gd name="connsiteY22-2996" fmla="*/ 3357536 h 3784177"/>
              <a:gd name="connsiteX23-2997" fmla="*/ 5949057 w 8037833"/>
              <a:gd name="connsiteY23-2998" fmla="*/ 3379652 h 3784177"/>
              <a:gd name="connsiteX24-2999" fmla="*/ 5891274 w 8037833"/>
              <a:gd name="connsiteY24-3000" fmla="*/ 3397681 h 3784177"/>
              <a:gd name="connsiteX25-3001" fmla="*/ 5835383 w 8037833"/>
              <a:gd name="connsiteY25-3002" fmla="*/ 3377529 h 3784177"/>
              <a:gd name="connsiteX26-3003" fmla="*/ 5746050 w 8037833"/>
              <a:gd name="connsiteY26-3004" fmla="*/ 3426142 h 3784177"/>
              <a:gd name="connsiteX27-3005" fmla="*/ 5613670 w 8037833"/>
              <a:gd name="connsiteY27-3006" fmla="*/ 3428671 h 3784177"/>
              <a:gd name="connsiteX28-3007" fmla="*/ 5535334 w 8037833"/>
              <a:gd name="connsiteY28-3008" fmla="*/ 3437044 h 3784177"/>
              <a:gd name="connsiteX29-3009" fmla="*/ 5506940 w 8037833"/>
              <a:gd name="connsiteY29-3010" fmla="*/ 3450999 h 3784177"/>
              <a:gd name="connsiteX30-3011" fmla="*/ 5466372 w 8037833"/>
              <a:gd name="connsiteY30-3012" fmla="*/ 3463245 h 3784177"/>
              <a:gd name="connsiteX31-3013" fmla="*/ 5395833 w 8037833"/>
              <a:gd name="connsiteY31-3014" fmla="*/ 3493194 h 3784177"/>
              <a:gd name="connsiteX32-3015" fmla="*/ 5299224 w 8037833"/>
              <a:gd name="connsiteY32-3016" fmla="*/ 3518930 h 3784177"/>
              <a:gd name="connsiteX33-3017" fmla="*/ 5223043 w 8037833"/>
              <a:gd name="connsiteY33-3018" fmla="*/ 3491664 h 3784177"/>
              <a:gd name="connsiteX34-3019" fmla="*/ 5217733 w 8037833"/>
              <a:gd name="connsiteY34-3020" fmla="*/ 3500463 h 3784177"/>
              <a:gd name="connsiteX35-3021" fmla="*/ 5167992 w 8037833"/>
              <a:gd name="connsiteY35-3022" fmla="*/ 3504085 h 3784177"/>
              <a:gd name="connsiteX36-3023" fmla="*/ 4987020 w 8037833"/>
              <a:gd name="connsiteY36-3024" fmla="*/ 3461263 h 3784177"/>
              <a:gd name="connsiteX37-3025" fmla="*/ 4890003 w 8037833"/>
              <a:gd name="connsiteY37-3026" fmla="*/ 3469874 h 3784177"/>
              <a:gd name="connsiteX38-3027" fmla="*/ 4856654 w 8037833"/>
              <a:gd name="connsiteY38-3028" fmla="*/ 3481880 h 3784177"/>
              <a:gd name="connsiteX39-3029" fmla="*/ 4800711 w 8037833"/>
              <a:gd name="connsiteY39-3030" fmla="*/ 3501441 h 3784177"/>
              <a:gd name="connsiteX40-3031" fmla="*/ 4761569 w 8037833"/>
              <a:gd name="connsiteY40-3032" fmla="*/ 3538103 h 3784177"/>
              <a:gd name="connsiteX41-3033" fmla="*/ 4713734 w 8037833"/>
              <a:gd name="connsiteY41-3034" fmla="*/ 3545724 h 3784177"/>
              <a:gd name="connsiteX42-3035" fmla="*/ 4699169 w 8037833"/>
              <a:gd name="connsiteY42-3036" fmla="*/ 3518988 h 3784177"/>
              <a:gd name="connsiteX43-3037" fmla="*/ 4649120 w 8037833"/>
              <a:gd name="connsiteY43-3038" fmla="*/ 3536392 h 3784177"/>
              <a:gd name="connsiteX44-3039" fmla="*/ 4573578 w 8037833"/>
              <a:gd name="connsiteY44-3040" fmla="*/ 3565923 h 3784177"/>
              <a:gd name="connsiteX45-3041" fmla="*/ 4529117 w 8037833"/>
              <a:gd name="connsiteY45-3042" fmla="*/ 3575592 h 3784177"/>
              <a:gd name="connsiteX46-3043" fmla="*/ 4408641 w 8037833"/>
              <a:gd name="connsiteY46-3044" fmla="*/ 3610000 h 3784177"/>
              <a:gd name="connsiteX47-3045" fmla="*/ 4288710 w 8037833"/>
              <a:gd name="connsiteY47-3046" fmla="*/ 3650556 h 3784177"/>
              <a:gd name="connsiteX48-3047" fmla="*/ 4234393 w 8037833"/>
              <a:gd name="connsiteY48-3048" fmla="*/ 3704576 h 3784177"/>
              <a:gd name="connsiteX49-3049" fmla="*/ 4227541 w 8037833"/>
              <a:gd name="connsiteY49-3050" fmla="*/ 3706978 h 3784177"/>
              <a:gd name="connsiteX50-3051" fmla="*/ 4208725 w 8037833"/>
              <a:gd name="connsiteY50-3052" fmla="*/ 3704841 h 3784177"/>
              <a:gd name="connsiteX51-3053" fmla="*/ 4201632 w 8037833"/>
              <a:gd name="connsiteY51-3054" fmla="*/ 3702602 h 3784177"/>
              <a:gd name="connsiteX52-3055" fmla="*/ 4191289 w 8037833"/>
              <a:gd name="connsiteY52-3056" fmla="*/ 3702380 h 3784177"/>
              <a:gd name="connsiteX53-3057" fmla="*/ 4191039 w 8037833"/>
              <a:gd name="connsiteY53-3058" fmla="*/ 3702831 h 3784177"/>
              <a:gd name="connsiteX54-3059" fmla="*/ 4181340 w 8037833"/>
              <a:gd name="connsiteY54-3060" fmla="*/ 3701729 h 3784177"/>
              <a:gd name="connsiteX55-3061" fmla="*/ 4133816 w 8037833"/>
              <a:gd name="connsiteY55-3062" fmla="*/ 3690565 h 3784177"/>
              <a:gd name="connsiteX56-3063" fmla="*/ 4071732 w 8037833"/>
              <a:gd name="connsiteY56-3064" fmla="*/ 3732513 h 3784177"/>
              <a:gd name="connsiteX57-3065" fmla="*/ 4045924 w 8037833"/>
              <a:gd name="connsiteY57-3066" fmla="*/ 3739404 h 3784177"/>
              <a:gd name="connsiteX58-3067" fmla="*/ 4032171 w 8037833"/>
              <a:gd name="connsiteY58-3068" fmla="*/ 3745523 h 3784177"/>
              <a:gd name="connsiteX59-3069" fmla="*/ 4031335 w 8037833"/>
              <a:gd name="connsiteY59-3070" fmla="*/ 3747479 h 3784177"/>
              <a:gd name="connsiteX60-3071" fmla="*/ 3985774 w 8037833"/>
              <a:gd name="connsiteY60-3072" fmla="*/ 3736547 h 3784177"/>
              <a:gd name="connsiteX61-3073" fmla="*/ 3979769 w 8037833"/>
              <a:gd name="connsiteY61-3074" fmla="*/ 3738769 h 3784177"/>
              <a:gd name="connsiteX62-3075" fmla="*/ 3950014 w 8037833"/>
              <a:gd name="connsiteY62-3076" fmla="*/ 3726942 h 3784177"/>
              <a:gd name="connsiteX63-3077" fmla="*/ 3934671 w 8037833"/>
              <a:gd name="connsiteY63-3078" fmla="*/ 3723339 h 3784177"/>
              <a:gd name="connsiteX64-3079" fmla="*/ 3930274 w 8037833"/>
              <a:gd name="connsiteY64-3080" fmla="*/ 3717148 h 3784177"/>
              <a:gd name="connsiteX65-3081" fmla="*/ 3907660 w 8037833"/>
              <a:gd name="connsiteY65-3082" fmla="*/ 3714456 h 3784177"/>
              <a:gd name="connsiteX66-3083" fmla="*/ 3905087 w 8037833"/>
              <a:gd name="connsiteY66-3084" fmla="*/ 3716098 h 3784177"/>
              <a:gd name="connsiteX67-3085" fmla="*/ 3886347 w 8037833"/>
              <a:gd name="connsiteY67-3086" fmla="*/ 3706620 h 3784177"/>
              <a:gd name="connsiteX68-3087" fmla="*/ 3870533 w 8037833"/>
              <a:gd name="connsiteY68-3088" fmla="*/ 3689905 h 3784177"/>
              <a:gd name="connsiteX69-3089" fmla="*/ 3678563 w 8037833"/>
              <a:gd name="connsiteY69-3090" fmla="*/ 3694486 h 3784177"/>
              <a:gd name="connsiteX70-3091" fmla="*/ 3524121 w 8037833"/>
              <a:gd name="connsiteY70-3092" fmla="*/ 3642736 h 3784177"/>
              <a:gd name="connsiteX71-3093" fmla="*/ 3407752 w 8037833"/>
              <a:gd name="connsiteY71-3094" fmla="*/ 3626590 h 3784177"/>
              <a:gd name="connsiteX72-3095" fmla="*/ 3373519 w 8037833"/>
              <a:gd name="connsiteY72-3096" fmla="*/ 3665785 h 3784177"/>
              <a:gd name="connsiteX73-3097" fmla="*/ 3114267 w 8037833"/>
              <a:gd name="connsiteY73-3098" fmla="*/ 3638983 h 3784177"/>
              <a:gd name="connsiteX74-3099" fmla="*/ 3048270 w 8037833"/>
              <a:gd name="connsiteY74-3100" fmla="*/ 3649949 h 3784177"/>
              <a:gd name="connsiteX75-3101" fmla="*/ 2989722 w 8037833"/>
              <a:gd name="connsiteY75-3102" fmla="*/ 3623230 h 3784177"/>
              <a:gd name="connsiteX76-3103" fmla="*/ 2965734 w 8037833"/>
              <a:gd name="connsiteY76-3104" fmla="*/ 3635676 h 3784177"/>
              <a:gd name="connsiteX77-3105" fmla="*/ 2961603 w 8037833"/>
              <a:gd name="connsiteY77-3106" fmla="*/ 3638221 h 3784177"/>
              <a:gd name="connsiteX78-3107" fmla="*/ 2944959 w 8037833"/>
              <a:gd name="connsiteY78-3108" fmla="*/ 3639723 h 3784177"/>
              <a:gd name="connsiteX79-3109" fmla="*/ 2940402 w 8037833"/>
              <a:gd name="connsiteY79-3110" fmla="*/ 3651000 h 3784177"/>
              <a:gd name="connsiteX80-3111" fmla="*/ 2915449 w 8037833"/>
              <a:gd name="connsiteY80-3112" fmla="*/ 3661039 h 3784177"/>
              <a:gd name="connsiteX81-3113" fmla="*/ 2884777 w 8037833"/>
              <a:gd name="connsiteY81-3114" fmla="*/ 3660775 h 3784177"/>
              <a:gd name="connsiteX82-3115" fmla="*/ 2739034 w 8037833"/>
              <a:gd name="connsiteY82-3116" fmla="*/ 3647396 h 3784177"/>
              <a:gd name="connsiteX83-3117" fmla="*/ 2651827 w 8037833"/>
              <a:gd name="connsiteY83-3118" fmla="*/ 3646306 h 3784177"/>
              <a:gd name="connsiteX84-3119" fmla="*/ 2618680 w 8037833"/>
              <a:gd name="connsiteY84-3120" fmla="*/ 3656755 h 3784177"/>
              <a:gd name="connsiteX85-3121" fmla="*/ 2572404 w 8037833"/>
              <a:gd name="connsiteY85-3122" fmla="*/ 3664043 h 3784177"/>
              <a:gd name="connsiteX86-3123" fmla="*/ 2490721 w 8037833"/>
              <a:gd name="connsiteY86-3124" fmla="*/ 3685313 h 3784177"/>
              <a:gd name="connsiteX87-3125" fmla="*/ 2423704 w 8037833"/>
              <a:gd name="connsiteY87-3126" fmla="*/ 3658079 h 3784177"/>
              <a:gd name="connsiteX88-3127" fmla="*/ 2301172 w 8037833"/>
              <a:gd name="connsiteY88-3128" fmla="*/ 3663053 h 3784177"/>
              <a:gd name="connsiteX89-3129" fmla="*/ 2294102 w 8037833"/>
              <a:gd name="connsiteY89-3130" fmla="*/ 3671151 h 3784177"/>
              <a:gd name="connsiteX90-3131" fmla="*/ 2238966 w 8037833"/>
              <a:gd name="connsiteY90-3132" fmla="*/ 3668777 h 3784177"/>
              <a:gd name="connsiteX91-3133" fmla="*/ 2046240 w 8037833"/>
              <a:gd name="connsiteY91-3134" fmla="*/ 3604535 h 3784177"/>
              <a:gd name="connsiteX92-3135" fmla="*/ 1938480 w 8037833"/>
              <a:gd name="connsiteY92-3136" fmla="*/ 3601439 h 3784177"/>
              <a:gd name="connsiteX93-3137" fmla="*/ 1900166 w 8037833"/>
              <a:gd name="connsiteY93-3138" fmla="*/ 3609358 h 3784177"/>
              <a:gd name="connsiteX94-3139" fmla="*/ 1835976 w 8037833"/>
              <a:gd name="connsiteY94-3140" fmla="*/ 3622065 h 3784177"/>
              <a:gd name="connsiteX95-3141" fmla="*/ 1787830 w 8037833"/>
              <a:gd name="connsiteY95-3142" fmla="*/ 3653768 h 3784177"/>
              <a:gd name="connsiteX96-3143" fmla="*/ 1734224 w 8037833"/>
              <a:gd name="connsiteY96-3144" fmla="*/ 3655593 h 3784177"/>
              <a:gd name="connsiteX97-3145" fmla="*/ 1721989 w 8037833"/>
              <a:gd name="connsiteY97-3146" fmla="*/ 3627298 h 3784177"/>
              <a:gd name="connsiteX98-3147" fmla="*/ 1664576 w 8037833"/>
              <a:gd name="connsiteY98-3148" fmla="*/ 3638572 h 3784177"/>
              <a:gd name="connsiteX99-3149" fmla="*/ 1577459 w 8037833"/>
              <a:gd name="connsiteY99-3150" fmla="*/ 3658824 h 3784177"/>
              <a:gd name="connsiteX100-3151" fmla="*/ 1527269 w 8037833"/>
              <a:gd name="connsiteY100-3152" fmla="*/ 3663088 h 3784177"/>
              <a:gd name="connsiteX101-3153" fmla="*/ 1390118 w 8037833"/>
              <a:gd name="connsiteY101-3154" fmla="*/ 3682789 h 3784177"/>
              <a:gd name="connsiteX102-3155" fmla="*/ 1252698 w 8037833"/>
              <a:gd name="connsiteY102-3156" fmla="*/ 3708662 h 3784177"/>
              <a:gd name="connsiteX103-3157" fmla="*/ 1171039 w 8037833"/>
              <a:gd name="connsiteY103-3158" fmla="*/ 3758642 h 3784177"/>
              <a:gd name="connsiteX104-3159" fmla="*/ 1058106 w 8037833"/>
              <a:gd name="connsiteY104-3160" fmla="*/ 3776166 h 3784177"/>
              <a:gd name="connsiteX105-3161" fmla="*/ 1039167 w 8037833"/>
              <a:gd name="connsiteY105-3162" fmla="*/ 3784177 h 3784177"/>
              <a:gd name="connsiteX106-3163" fmla="*/ 1012958 w 8037833"/>
              <a:gd name="connsiteY106-3164" fmla="*/ 3779206 h 3784177"/>
              <a:gd name="connsiteX107-3165" fmla="*/ 907906 w 8037833"/>
              <a:gd name="connsiteY107-3166" fmla="*/ 3757678 h 3784177"/>
              <a:gd name="connsiteX108-3167" fmla="*/ 825226 w 8037833"/>
              <a:gd name="connsiteY108-3168" fmla="*/ 3726369 h 3784177"/>
              <a:gd name="connsiteX109-3169" fmla="*/ 722264 w 8037833"/>
              <a:gd name="connsiteY109-3170" fmla="*/ 3747612 h 3784177"/>
              <a:gd name="connsiteX110-3171" fmla="*/ 659460 w 8037833"/>
              <a:gd name="connsiteY110-3172" fmla="*/ 3740429 h 3784177"/>
              <a:gd name="connsiteX111-3173" fmla="*/ 556552 w 8037833"/>
              <a:gd name="connsiteY111-3174" fmla="*/ 3697934 h 3784177"/>
              <a:gd name="connsiteX112-3175" fmla="*/ 421042 w 8037833"/>
              <a:gd name="connsiteY112-3176" fmla="*/ 3709912 h 3784177"/>
              <a:gd name="connsiteX113-3177" fmla="*/ 393295 w 8037833"/>
              <a:gd name="connsiteY113-3178" fmla="*/ 3753097 h 3784177"/>
              <a:gd name="connsiteX114-3179" fmla="*/ 355918 w 8037833"/>
              <a:gd name="connsiteY114-3180" fmla="*/ 3779172 h 3784177"/>
              <a:gd name="connsiteX115-3181" fmla="*/ 339711 w 8037833"/>
              <a:gd name="connsiteY115-3182" fmla="*/ 3718242 h 3784177"/>
              <a:gd name="connsiteX116-3183" fmla="*/ 222239 w 8037833"/>
              <a:gd name="connsiteY116-3184" fmla="*/ 3672335 h 3784177"/>
              <a:gd name="connsiteX117-3185" fmla="*/ 163578 w 8037833"/>
              <a:gd name="connsiteY117-3186" fmla="*/ 3656292 h 3784177"/>
              <a:gd name="connsiteX118-3187" fmla="*/ 72220 w 8037833"/>
              <a:gd name="connsiteY118-3188" fmla="*/ 3645272 h 3784177"/>
              <a:gd name="connsiteX119-3189" fmla="*/ 44395 w 8037833"/>
              <a:gd name="connsiteY119-3190" fmla="*/ 3639455 h 3784177"/>
              <a:gd name="connsiteX120-3191" fmla="*/ 1962 w 8037833"/>
              <a:gd name="connsiteY120-3192" fmla="*/ 3635948 h 3784177"/>
              <a:gd name="connsiteX121-3193" fmla="*/ 0 w 8037833"/>
              <a:gd name="connsiteY121-3194" fmla="*/ 3635261 h 3784177"/>
              <a:gd name="connsiteX122-3195" fmla="*/ 0 w 8037833"/>
              <a:gd name="connsiteY122-3196" fmla="*/ 12763 h 3784177"/>
              <a:gd name="connsiteX0-3197" fmla="*/ 0 w 8037833"/>
              <a:gd name="connsiteY0-3198" fmla="*/ 12763 h 3784177"/>
              <a:gd name="connsiteX1-3199" fmla="*/ 8037833 w 8037833"/>
              <a:gd name="connsiteY1-3200" fmla="*/ 0 h 3784177"/>
              <a:gd name="connsiteX2-3201" fmla="*/ 8037833 w 8037833"/>
              <a:gd name="connsiteY2-3202" fmla="*/ 3123098 h 3784177"/>
              <a:gd name="connsiteX3-3203" fmla="*/ 8034343 w 8037833"/>
              <a:gd name="connsiteY3-3204" fmla="*/ 3122573 h 3784177"/>
              <a:gd name="connsiteX4-3205" fmla="*/ 7877229 w 8037833"/>
              <a:gd name="connsiteY4-3206" fmla="*/ 3143819 h 3784177"/>
              <a:gd name="connsiteX5-3207" fmla="*/ 7807644 w 8037833"/>
              <a:gd name="connsiteY5-3208" fmla="*/ 3098770 h 3784177"/>
              <a:gd name="connsiteX6-3209" fmla="*/ 7588760 w 8037833"/>
              <a:gd name="connsiteY6-3210" fmla="*/ 3183782 h 3784177"/>
              <a:gd name="connsiteX7-3211" fmla="*/ 7351256 w 8037833"/>
              <a:gd name="connsiteY7-3212" fmla="*/ 3276296 h 3784177"/>
              <a:gd name="connsiteX8-3213" fmla="*/ 7241630 w 8037833"/>
              <a:gd name="connsiteY8-3214" fmla="*/ 3258619 h 3784177"/>
              <a:gd name="connsiteX9-3215" fmla="*/ 7197338 w 8037833"/>
              <a:gd name="connsiteY9-3216" fmla="*/ 3224751 h 3784177"/>
              <a:gd name="connsiteX10-3217" fmla="*/ 7180777 w 8037833"/>
              <a:gd name="connsiteY10-3218" fmla="*/ 3222826 h 3784177"/>
              <a:gd name="connsiteX11-3219" fmla="*/ 7146896 w 8037833"/>
              <a:gd name="connsiteY11-3220" fmla="*/ 3256975 h 3784177"/>
              <a:gd name="connsiteX12-3221" fmla="*/ 7101771 w 8037833"/>
              <a:gd name="connsiteY12-3222" fmla="*/ 3257015 h 3784177"/>
              <a:gd name="connsiteX13-3223" fmla="*/ 7047844 w 8037833"/>
              <a:gd name="connsiteY13-3224" fmla="*/ 3303791 h 3784177"/>
              <a:gd name="connsiteX14-3225" fmla="*/ 6912506 w 8037833"/>
              <a:gd name="connsiteY14-3226" fmla="*/ 3361478 h 3784177"/>
              <a:gd name="connsiteX15-3227" fmla="*/ 6819463 w 8037833"/>
              <a:gd name="connsiteY15-3228" fmla="*/ 3368624 h 3784177"/>
              <a:gd name="connsiteX16-3229" fmla="*/ 6797198 w 8037833"/>
              <a:gd name="connsiteY16-3230" fmla="*/ 3378256 h 3784177"/>
              <a:gd name="connsiteX17-3231" fmla="*/ 6718286 w 8037833"/>
              <a:gd name="connsiteY17-3232" fmla="*/ 3382997 h 3784177"/>
              <a:gd name="connsiteX18-3233" fmla="*/ 6609242 w 8037833"/>
              <a:gd name="connsiteY18-3234" fmla="*/ 3355040 h 3784177"/>
              <a:gd name="connsiteX19-3235" fmla="*/ 6462092 w 8037833"/>
              <a:gd name="connsiteY19-3236" fmla="*/ 3373529 h 3784177"/>
              <a:gd name="connsiteX20-3237" fmla="*/ 6303479 w 8037833"/>
              <a:gd name="connsiteY20-3238" fmla="*/ 3319842 h 3784177"/>
              <a:gd name="connsiteX21-3239" fmla="*/ 6210639 w 8037833"/>
              <a:gd name="connsiteY21-3240" fmla="*/ 3335546 h 3784177"/>
              <a:gd name="connsiteX22-3241" fmla="*/ 6111718 w 8037833"/>
              <a:gd name="connsiteY22-3242" fmla="*/ 3357536 h 3784177"/>
              <a:gd name="connsiteX23-3243" fmla="*/ 5949057 w 8037833"/>
              <a:gd name="connsiteY23-3244" fmla="*/ 3379652 h 3784177"/>
              <a:gd name="connsiteX24-3245" fmla="*/ 5891274 w 8037833"/>
              <a:gd name="connsiteY24-3246" fmla="*/ 3397681 h 3784177"/>
              <a:gd name="connsiteX25-3247" fmla="*/ 5835383 w 8037833"/>
              <a:gd name="connsiteY25-3248" fmla="*/ 3377529 h 3784177"/>
              <a:gd name="connsiteX26-3249" fmla="*/ 5746050 w 8037833"/>
              <a:gd name="connsiteY26-3250" fmla="*/ 3426142 h 3784177"/>
              <a:gd name="connsiteX27-3251" fmla="*/ 5613670 w 8037833"/>
              <a:gd name="connsiteY27-3252" fmla="*/ 3428671 h 3784177"/>
              <a:gd name="connsiteX28-3253" fmla="*/ 5535334 w 8037833"/>
              <a:gd name="connsiteY28-3254" fmla="*/ 3437044 h 3784177"/>
              <a:gd name="connsiteX29-3255" fmla="*/ 5506940 w 8037833"/>
              <a:gd name="connsiteY29-3256" fmla="*/ 3450999 h 3784177"/>
              <a:gd name="connsiteX30-3257" fmla="*/ 5466372 w 8037833"/>
              <a:gd name="connsiteY30-3258" fmla="*/ 3463245 h 3784177"/>
              <a:gd name="connsiteX31-3259" fmla="*/ 5395833 w 8037833"/>
              <a:gd name="connsiteY31-3260" fmla="*/ 3493194 h 3784177"/>
              <a:gd name="connsiteX32-3261" fmla="*/ 5299224 w 8037833"/>
              <a:gd name="connsiteY32-3262" fmla="*/ 3518930 h 3784177"/>
              <a:gd name="connsiteX33-3263" fmla="*/ 5223043 w 8037833"/>
              <a:gd name="connsiteY33-3264" fmla="*/ 3491664 h 3784177"/>
              <a:gd name="connsiteX34-3265" fmla="*/ 5217733 w 8037833"/>
              <a:gd name="connsiteY34-3266" fmla="*/ 3500463 h 3784177"/>
              <a:gd name="connsiteX35-3267" fmla="*/ 5167992 w 8037833"/>
              <a:gd name="connsiteY35-3268" fmla="*/ 3504085 h 3784177"/>
              <a:gd name="connsiteX36-3269" fmla="*/ 4987020 w 8037833"/>
              <a:gd name="connsiteY36-3270" fmla="*/ 3461263 h 3784177"/>
              <a:gd name="connsiteX37-3271" fmla="*/ 4890003 w 8037833"/>
              <a:gd name="connsiteY37-3272" fmla="*/ 3469874 h 3784177"/>
              <a:gd name="connsiteX38-3273" fmla="*/ 4856654 w 8037833"/>
              <a:gd name="connsiteY38-3274" fmla="*/ 3481880 h 3784177"/>
              <a:gd name="connsiteX39-3275" fmla="*/ 4800711 w 8037833"/>
              <a:gd name="connsiteY39-3276" fmla="*/ 3501441 h 3784177"/>
              <a:gd name="connsiteX40-3277" fmla="*/ 4761569 w 8037833"/>
              <a:gd name="connsiteY40-3278" fmla="*/ 3538103 h 3784177"/>
              <a:gd name="connsiteX41-3279" fmla="*/ 4713734 w 8037833"/>
              <a:gd name="connsiteY41-3280" fmla="*/ 3545724 h 3784177"/>
              <a:gd name="connsiteX42-3281" fmla="*/ 4699169 w 8037833"/>
              <a:gd name="connsiteY42-3282" fmla="*/ 3518988 h 3784177"/>
              <a:gd name="connsiteX43-3283" fmla="*/ 4649120 w 8037833"/>
              <a:gd name="connsiteY43-3284" fmla="*/ 3536392 h 3784177"/>
              <a:gd name="connsiteX44-3285" fmla="*/ 4573578 w 8037833"/>
              <a:gd name="connsiteY44-3286" fmla="*/ 3565923 h 3784177"/>
              <a:gd name="connsiteX45-3287" fmla="*/ 4529117 w 8037833"/>
              <a:gd name="connsiteY45-3288" fmla="*/ 3575592 h 3784177"/>
              <a:gd name="connsiteX46-3289" fmla="*/ 4408641 w 8037833"/>
              <a:gd name="connsiteY46-3290" fmla="*/ 3610000 h 3784177"/>
              <a:gd name="connsiteX47-3291" fmla="*/ 4288710 w 8037833"/>
              <a:gd name="connsiteY47-3292" fmla="*/ 3650556 h 3784177"/>
              <a:gd name="connsiteX48-3293" fmla="*/ 4234393 w 8037833"/>
              <a:gd name="connsiteY48-3294" fmla="*/ 3704576 h 3784177"/>
              <a:gd name="connsiteX49-3295" fmla="*/ 4227541 w 8037833"/>
              <a:gd name="connsiteY49-3296" fmla="*/ 3706978 h 3784177"/>
              <a:gd name="connsiteX50-3297" fmla="*/ 4208725 w 8037833"/>
              <a:gd name="connsiteY50-3298" fmla="*/ 3704841 h 3784177"/>
              <a:gd name="connsiteX51-3299" fmla="*/ 4201632 w 8037833"/>
              <a:gd name="connsiteY51-3300" fmla="*/ 3702602 h 3784177"/>
              <a:gd name="connsiteX52-3301" fmla="*/ 4191289 w 8037833"/>
              <a:gd name="connsiteY52-3302" fmla="*/ 3702380 h 3784177"/>
              <a:gd name="connsiteX53-3303" fmla="*/ 4191039 w 8037833"/>
              <a:gd name="connsiteY53-3304" fmla="*/ 3702831 h 3784177"/>
              <a:gd name="connsiteX54-3305" fmla="*/ 4181340 w 8037833"/>
              <a:gd name="connsiteY54-3306" fmla="*/ 3701729 h 3784177"/>
              <a:gd name="connsiteX55-3307" fmla="*/ 4133816 w 8037833"/>
              <a:gd name="connsiteY55-3308" fmla="*/ 3690565 h 3784177"/>
              <a:gd name="connsiteX56-3309" fmla="*/ 4071732 w 8037833"/>
              <a:gd name="connsiteY56-3310" fmla="*/ 3732513 h 3784177"/>
              <a:gd name="connsiteX57-3311" fmla="*/ 4045924 w 8037833"/>
              <a:gd name="connsiteY57-3312" fmla="*/ 3739404 h 3784177"/>
              <a:gd name="connsiteX58-3313" fmla="*/ 4032171 w 8037833"/>
              <a:gd name="connsiteY58-3314" fmla="*/ 3745523 h 3784177"/>
              <a:gd name="connsiteX59-3315" fmla="*/ 4031335 w 8037833"/>
              <a:gd name="connsiteY59-3316" fmla="*/ 3747479 h 3784177"/>
              <a:gd name="connsiteX60-3317" fmla="*/ 3985774 w 8037833"/>
              <a:gd name="connsiteY60-3318" fmla="*/ 3736547 h 3784177"/>
              <a:gd name="connsiteX61-3319" fmla="*/ 3979769 w 8037833"/>
              <a:gd name="connsiteY61-3320" fmla="*/ 3738769 h 3784177"/>
              <a:gd name="connsiteX62-3321" fmla="*/ 3950014 w 8037833"/>
              <a:gd name="connsiteY62-3322" fmla="*/ 3726942 h 3784177"/>
              <a:gd name="connsiteX63-3323" fmla="*/ 3934671 w 8037833"/>
              <a:gd name="connsiteY63-3324" fmla="*/ 3723339 h 3784177"/>
              <a:gd name="connsiteX64-3325" fmla="*/ 3930274 w 8037833"/>
              <a:gd name="connsiteY64-3326" fmla="*/ 3717148 h 3784177"/>
              <a:gd name="connsiteX65-3327" fmla="*/ 3907660 w 8037833"/>
              <a:gd name="connsiteY65-3328" fmla="*/ 3714456 h 3784177"/>
              <a:gd name="connsiteX66-3329" fmla="*/ 3905087 w 8037833"/>
              <a:gd name="connsiteY66-3330" fmla="*/ 3716098 h 3784177"/>
              <a:gd name="connsiteX67-3331" fmla="*/ 3886347 w 8037833"/>
              <a:gd name="connsiteY67-3332" fmla="*/ 3706620 h 3784177"/>
              <a:gd name="connsiteX68-3333" fmla="*/ 3870533 w 8037833"/>
              <a:gd name="connsiteY68-3334" fmla="*/ 3689905 h 3784177"/>
              <a:gd name="connsiteX69-3335" fmla="*/ 3678563 w 8037833"/>
              <a:gd name="connsiteY69-3336" fmla="*/ 3694486 h 3784177"/>
              <a:gd name="connsiteX70-3337" fmla="*/ 3524121 w 8037833"/>
              <a:gd name="connsiteY70-3338" fmla="*/ 3642736 h 3784177"/>
              <a:gd name="connsiteX71-3339" fmla="*/ 3407752 w 8037833"/>
              <a:gd name="connsiteY71-3340" fmla="*/ 3626590 h 3784177"/>
              <a:gd name="connsiteX72-3341" fmla="*/ 3373519 w 8037833"/>
              <a:gd name="connsiteY72-3342" fmla="*/ 3665785 h 3784177"/>
              <a:gd name="connsiteX73-3343" fmla="*/ 3114267 w 8037833"/>
              <a:gd name="connsiteY73-3344" fmla="*/ 3638983 h 3784177"/>
              <a:gd name="connsiteX74-3345" fmla="*/ 3048270 w 8037833"/>
              <a:gd name="connsiteY74-3346" fmla="*/ 3649949 h 3784177"/>
              <a:gd name="connsiteX75-3347" fmla="*/ 2989722 w 8037833"/>
              <a:gd name="connsiteY75-3348" fmla="*/ 3623230 h 3784177"/>
              <a:gd name="connsiteX76-3349" fmla="*/ 2965734 w 8037833"/>
              <a:gd name="connsiteY76-3350" fmla="*/ 3635676 h 3784177"/>
              <a:gd name="connsiteX77-3351" fmla="*/ 2961603 w 8037833"/>
              <a:gd name="connsiteY77-3352" fmla="*/ 3638221 h 3784177"/>
              <a:gd name="connsiteX78-3353" fmla="*/ 2944959 w 8037833"/>
              <a:gd name="connsiteY78-3354" fmla="*/ 3639723 h 3784177"/>
              <a:gd name="connsiteX79-3355" fmla="*/ 2940402 w 8037833"/>
              <a:gd name="connsiteY79-3356" fmla="*/ 3651000 h 3784177"/>
              <a:gd name="connsiteX80-3357" fmla="*/ 2915449 w 8037833"/>
              <a:gd name="connsiteY80-3358" fmla="*/ 3661039 h 3784177"/>
              <a:gd name="connsiteX81-3359" fmla="*/ 2884777 w 8037833"/>
              <a:gd name="connsiteY81-3360" fmla="*/ 3660775 h 3784177"/>
              <a:gd name="connsiteX82-3361" fmla="*/ 2739034 w 8037833"/>
              <a:gd name="connsiteY82-3362" fmla="*/ 3647396 h 3784177"/>
              <a:gd name="connsiteX83-3363" fmla="*/ 2651827 w 8037833"/>
              <a:gd name="connsiteY83-3364" fmla="*/ 3646306 h 3784177"/>
              <a:gd name="connsiteX84-3365" fmla="*/ 2618680 w 8037833"/>
              <a:gd name="connsiteY84-3366" fmla="*/ 3656755 h 3784177"/>
              <a:gd name="connsiteX85-3367" fmla="*/ 2572404 w 8037833"/>
              <a:gd name="connsiteY85-3368" fmla="*/ 3664043 h 3784177"/>
              <a:gd name="connsiteX86-3369" fmla="*/ 2490721 w 8037833"/>
              <a:gd name="connsiteY86-3370" fmla="*/ 3685313 h 3784177"/>
              <a:gd name="connsiteX87-3371" fmla="*/ 2423704 w 8037833"/>
              <a:gd name="connsiteY87-3372" fmla="*/ 3658079 h 3784177"/>
              <a:gd name="connsiteX88-3373" fmla="*/ 2301172 w 8037833"/>
              <a:gd name="connsiteY88-3374" fmla="*/ 3663053 h 3784177"/>
              <a:gd name="connsiteX89-3375" fmla="*/ 2294102 w 8037833"/>
              <a:gd name="connsiteY89-3376" fmla="*/ 3671151 h 3784177"/>
              <a:gd name="connsiteX90-3377" fmla="*/ 2238966 w 8037833"/>
              <a:gd name="connsiteY90-3378" fmla="*/ 3668777 h 3784177"/>
              <a:gd name="connsiteX91-3379" fmla="*/ 2046240 w 8037833"/>
              <a:gd name="connsiteY91-3380" fmla="*/ 3604535 h 3784177"/>
              <a:gd name="connsiteX92-3381" fmla="*/ 1938480 w 8037833"/>
              <a:gd name="connsiteY92-3382" fmla="*/ 3601439 h 3784177"/>
              <a:gd name="connsiteX93-3383" fmla="*/ 1900166 w 8037833"/>
              <a:gd name="connsiteY93-3384" fmla="*/ 3609358 h 3784177"/>
              <a:gd name="connsiteX94-3385" fmla="*/ 1835976 w 8037833"/>
              <a:gd name="connsiteY94-3386" fmla="*/ 3622065 h 3784177"/>
              <a:gd name="connsiteX95-3387" fmla="*/ 1787830 w 8037833"/>
              <a:gd name="connsiteY95-3388" fmla="*/ 3653768 h 3784177"/>
              <a:gd name="connsiteX96-3389" fmla="*/ 1734224 w 8037833"/>
              <a:gd name="connsiteY96-3390" fmla="*/ 3655593 h 3784177"/>
              <a:gd name="connsiteX97-3391" fmla="*/ 1721989 w 8037833"/>
              <a:gd name="connsiteY97-3392" fmla="*/ 3627298 h 3784177"/>
              <a:gd name="connsiteX98-3393" fmla="*/ 1664576 w 8037833"/>
              <a:gd name="connsiteY98-3394" fmla="*/ 3638572 h 3784177"/>
              <a:gd name="connsiteX99-3395" fmla="*/ 1577459 w 8037833"/>
              <a:gd name="connsiteY99-3396" fmla="*/ 3658824 h 3784177"/>
              <a:gd name="connsiteX100-3397" fmla="*/ 1527269 w 8037833"/>
              <a:gd name="connsiteY100-3398" fmla="*/ 3663088 h 3784177"/>
              <a:gd name="connsiteX101-3399" fmla="*/ 1390118 w 8037833"/>
              <a:gd name="connsiteY101-3400" fmla="*/ 3682789 h 3784177"/>
              <a:gd name="connsiteX102-3401" fmla="*/ 1252698 w 8037833"/>
              <a:gd name="connsiteY102-3402" fmla="*/ 3708662 h 3784177"/>
              <a:gd name="connsiteX103-3403" fmla="*/ 1171039 w 8037833"/>
              <a:gd name="connsiteY103-3404" fmla="*/ 3758642 h 3784177"/>
              <a:gd name="connsiteX104-3405" fmla="*/ 1058106 w 8037833"/>
              <a:gd name="connsiteY104-3406" fmla="*/ 3776166 h 3784177"/>
              <a:gd name="connsiteX105-3407" fmla="*/ 1039167 w 8037833"/>
              <a:gd name="connsiteY105-3408" fmla="*/ 3784177 h 3784177"/>
              <a:gd name="connsiteX106-3409" fmla="*/ 1012958 w 8037833"/>
              <a:gd name="connsiteY106-3410" fmla="*/ 3779206 h 3784177"/>
              <a:gd name="connsiteX107-3411" fmla="*/ 907906 w 8037833"/>
              <a:gd name="connsiteY107-3412" fmla="*/ 3757678 h 3784177"/>
              <a:gd name="connsiteX108-3413" fmla="*/ 825226 w 8037833"/>
              <a:gd name="connsiteY108-3414" fmla="*/ 3726369 h 3784177"/>
              <a:gd name="connsiteX109-3415" fmla="*/ 722264 w 8037833"/>
              <a:gd name="connsiteY109-3416" fmla="*/ 3747612 h 3784177"/>
              <a:gd name="connsiteX110-3417" fmla="*/ 659460 w 8037833"/>
              <a:gd name="connsiteY110-3418" fmla="*/ 3740429 h 3784177"/>
              <a:gd name="connsiteX111-3419" fmla="*/ 556552 w 8037833"/>
              <a:gd name="connsiteY111-3420" fmla="*/ 3697934 h 3784177"/>
              <a:gd name="connsiteX112-3421" fmla="*/ 421042 w 8037833"/>
              <a:gd name="connsiteY112-3422" fmla="*/ 3709912 h 3784177"/>
              <a:gd name="connsiteX113-3423" fmla="*/ 393295 w 8037833"/>
              <a:gd name="connsiteY113-3424" fmla="*/ 3753097 h 3784177"/>
              <a:gd name="connsiteX114-3425" fmla="*/ 355918 w 8037833"/>
              <a:gd name="connsiteY114-3426" fmla="*/ 3779172 h 3784177"/>
              <a:gd name="connsiteX115-3427" fmla="*/ 339711 w 8037833"/>
              <a:gd name="connsiteY115-3428" fmla="*/ 3718242 h 3784177"/>
              <a:gd name="connsiteX116-3429" fmla="*/ 222239 w 8037833"/>
              <a:gd name="connsiteY116-3430" fmla="*/ 3672335 h 3784177"/>
              <a:gd name="connsiteX117-3431" fmla="*/ 163578 w 8037833"/>
              <a:gd name="connsiteY117-3432" fmla="*/ 3656292 h 3784177"/>
              <a:gd name="connsiteX118-3433" fmla="*/ 72220 w 8037833"/>
              <a:gd name="connsiteY118-3434" fmla="*/ 3645272 h 3784177"/>
              <a:gd name="connsiteX119-3435" fmla="*/ 44395 w 8037833"/>
              <a:gd name="connsiteY119-3436" fmla="*/ 3639455 h 3784177"/>
              <a:gd name="connsiteX120-3437" fmla="*/ 1962 w 8037833"/>
              <a:gd name="connsiteY120-3438" fmla="*/ 3635948 h 3784177"/>
              <a:gd name="connsiteX121-3439" fmla="*/ 0 w 8037833"/>
              <a:gd name="connsiteY121-3440" fmla="*/ 3635261 h 3784177"/>
              <a:gd name="connsiteX122-3441" fmla="*/ 0 w 8037833"/>
              <a:gd name="connsiteY122-3442" fmla="*/ 12763 h 3784177"/>
              <a:gd name="connsiteX0-3443" fmla="*/ 0 w 8037833"/>
              <a:gd name="connsiteY0-3444" fmla="*/ 12763 h 3784177"/>
              <a:gd name="connsiteX1-3445" fmla="*/ 8037833 w 8037833"/>
              <a:gd name="connsiteY1-3446" fmla="*/ 0 h 3784177"/>
              <a:gd name="connsiteX2-3447" fmla="*/ 8037833 w 8037833"/>
              <a:gd name="connsiteY2-3448" fmla="*/ 3123098 h 3784177"/>
              <a:gd name="connsiteX3-3449" fmla="*/ 8034343 w 8037833"/>
              <a:gd name="connsiteY3-3450" fmla="*/ 3122573 h 3784177"/>
              <a:gd name="connsiteX4-3451" fmla="*/ 7877229 w 8037833"/>
              <a:gd name="connsiteY4-3452" fmla="*/ 3143819 h 3784177"/>
              <a:gd name="connsiteX5-3453" fmla="*/ 7752740 w 8037833"/>
              <a:gd name="connsiteY5-3454" fmla="*/ 3181149 h 3784177"/>
              <a:gd name="connsiteX6-3455" fmla="*/ 7588760 w 8037833"/>
              <a:gd name="connsiteY6-3456" fmla="*/ 3183782 h 3784177"/>
              <a:gd name="connsiteX7-3457" fmla="*/ 7351256 w 8037833"/>
              <a:gd name="connsiteY7-3458" fmla="*/ 3276296 h 3784177"/>
              <a:gd name="connsiteX8-3459" fmla="*/ 7241630 w 8037833"/>
              <a:gd name="connsiteY8-3460" fmla="*/ 3258619 h 3784177"/>
              <a:gd name="connsiteX9-3461" fmla="*/ 7197338 w 8037833"/>
              <a:gd name="connsiteY9-3462" fmla="*/ 3224751 h 3784177"/>
              <a:gd name="connsiteX10-3463" fmla="*/ 7180777 w 8037833"/>
              <a:gd name="connsiteY10-3464" fmla="*/ 3222826 h 3784177"/>
              <a:gd name="connsiteX11-3465" fmla="*/ 7146896 w 8037833"/>
              <a:gd name="connsiteY11-3466" fmla="*/ 3256975 h 3784177"/>
              <a:gd name="connsiteX12-3467" fmla="*/ 7101771 w 8037833"/>
              <a:gd name="connsiteY12-3468" fmla="*/ 3257015 h 3784177"/>
              <a:gd name="connsiteX13-3469" fmla="*/ 7047844 w 8037833"/>
              <a:gd name="connsiteY13-3470" fmla="*/ 3303791 h 3784177"/>
              <a:gd name="connsiteX14-3471" fmla="*/ 6912506 w 8037833"/>
              <a:gd name="connsiteY14-3472" fmla="*/ 3361478 h 3784177"/>
              <a:gd name="connsiteX15-3473" fmla="*/ 6819463 w 8037833"/>
              <a:gd name="connsiteY15-3474" fmla="*/ 3368624 h 3784177"/>
              <a:gd name="connsiteX16-3475" fmla="*/ 6797198 w 8037833"/>
              <a:gd name="connsiteY16-3476" fmla="*/ 3378256 h 3784177"/>
              <a:gd name="connsiteX17-3477" fmla="*/ 6718286 w 8037833"/>
              <a:gd name="connsiteY17-3478" fmla="*/ 3382997 h 3784177"/>
              <a:gd name="connsiteX18-3479" fmla="*/ 6609242 w 8037833"/>
              <a:gd name="connsiteY18-3480" fmla="*/ 3355040 h 3784177"/>
              <a:gd name="connsiteX19-3481" fmla="*/ 6462092 w 8037833"/>
              <a:gd name="connsiteY19-3482" fmla="*/ 3373529 h 3784177"/>
              <a:gd name="connsiteX20-3483" fmla="*/ 6303479 w 8037833"/>
              <a:gd name="connsiteY20-3484" fmla="*/ 3319842 h 3784177"/>
              <a:gd name="connsiteX21-3485" fmla="*/ 6210639 w 8037833"/>
              <a:gd name="connsiteY21-3486" fmla="*/ 3335546 h 3784177"/>
              <a:gd name="connsiteX22-3487" fmla="*/ 6111718 w 8037833"/>
              <a:gd name="connsiteY22-3488" fmla="*/ 3357536 h 3784177"/>
              <a:gd name="connsiteX23-3489" fmla="*/ 5949057 w 8037833"/>
              <a:gd name="connsiteY23-3490" fmla="*/ 3379652 h 3784177"/>
              <a:gd name="connsiteX24-3491" fmla="*/ 5891274 w 8037833"/>
              <a:gd name="connsiteY24-3492" fmla="*/ 3397681 h 3784177"/>
              <a:gd name="connsiteX25-3493" fmla="*/ 5835383 w 8037833"/>
              <a:gd name="connsiteY25-3494" fmla="*/ 3377529 h 3784177"/>
              <a:gd name="connsiteX26-3495" fmla="*/ 5746050 w 8037833"/>
              <a:gd name="connsiteY26-3496" fmla="*/ 3426142 h 3784177"/>
              <a:gd name="connsiteX27-3497" fmla="*/ 5613670 w 8037833"/>
              <a:gd name="connsiteY27-3498" fmla="*/ 3428671 h 3784177"/>
              <a:gd name="connsiteX28-3499" fmla="*/ 5535334 w 8037833"/>
              <a:gd name="connsiteY28-3500" fmla="*/ 3437044 h 3784177"/>
              <a:gd name="connsiteX29-3501" fmla="*/ 5506940 w 8037833"/>
              <a:gd name="connsiteY29-3502" fmla="*/ 3450999 h 3784177"/>
              <a:gd name="connsiteX30-3503" fmla="*/ 5466372 w 8037833"/>
              <a:gd name="connsiteY30-3504" fmla="*/ 3463245 h 3784177"/>
              <a:gd name="connsiteX31-3505" fmla="*/ 5395833 w 8037833"/>
              <a:gd name="connsiteY31-3506" fmla="*/ 3493194 h 3784177"/>
              <a:gd name="connsiteX32-3507" fmla="*/ 5299224 w 8037833"/>
              <a:gd name="connsiteY32-3508" fmla="*/ 3518930 h 3784177"/>
              <a:gd name="connsiteX33-3509" fmla="*/ 5223043 w 8037833"/>
              <a:gd name="connsiteY33-3510" fmla="*/ 3491664 h 3784177"/>
              <a:gd name="connsiteX34-3511" fmla="*/ 5217733 w 8037833"/>
              <a:gd name="connsiteY34-3512" fmla="*/ 3500463 h 3784177"/>
              <a:gd name="connsiteX35-3513" fmla="*/ 5167992 w 8037833"/>
              <a:gd name="connsiteY35-3514" fmla="*/ 3504085 h 3784177"/>
              <a:gd name="connsiteX36-3515" fmla="*/ 4987020 w 8037833"/>
              <a:gd name="connsiteY36-3516" fmla="*/ 3461263 h 3784177"/>
              <a:gd name="connsiteX37-3517" fmla="*/ 4890003 w 8037833"/>
              <a:gd name="connsiteY37-3518" fmla="*/ 3469874 h 3784177"/>
              <a:gd name="connsiteX38-3519" fmla="*/ 4856654 w 8037833"/>
              <a:gd name="connsiteY38-3520" fmla="*/ 3481880 h 3784177"/>
              <a:gd name="connsiteX39-3521" fmla="*/ 4800711 w 8037833"/>
              <a:gd name="connsiteY39-3522" fmla="*/ 3501441 h 3784177"/>
              <a:gd name="connsiteX40-3523" fmla="*/ 4761569 w 8037833"/>
              <a:gd name="connsiteY40-3524" fmla="*/ 3538103 h 3784177"/>
              <a:gd name="connsiteX41-3525" fmla="*/ 4713734 w 8037833"/>
              <a:gd name="connsiteY41-3526" fmla="*/ 3545724 h 3784177"/>
              <a:gd name="connsiteX42-3527" fmla="*/ 4699169 w 8037833"/>
              <a:gd name="connsiteY42-3528" fmla="*/ 3518988 h 3784177"/>
              <a:gd name="connsiteX43-3529" fmla="*/ 4649120 w 8037833"/>
              <a:gd name="connsiteY43-3530" fmla="*/ 3536392 h 3784177"/>
              <a:gd name="connsiteX44-3531" fmla="*/ 4573578 w 8037833"/>
              <a:gd name="connsiteY44-3532" fmla="*/ 3565923 h 3784177"/>
              <a:gd name="connsiteX45-3533" fmla="*/ 4529117 w 8037833"/>
              <a:gd name="connsiteY45-3534" fmla="*/ 3575592 h 3784177"/>
              <a:gd name="connsiteX46-3535" fmla="*/ 4408641 w 8037833"/>
              <a:gd name="connsiteY46-3536" fmla="*/ 3610000 h 3784177"/>
              <a:gd name="connsiteX47-3537" fmla="*/ 4288710 w 8037833"/>
              <a:gd name="connsiteY47-3538" fmla="*/ 3650556 h 3784177"/>
              <a:gd name="connsiteX48-3539" fmla="*/ 4234393 w 8037833"/>
              <a:gd name="connsiteY48-3540" fmla="*/ 3704576 h 3784177"/>
              <a:gd name="connsiteX49-3541" fmla="*/ 4227541 w 8037833"/>
              <a:gd name="connsiteY49-3542" fmla="*/ 3706978 h 3784177"/>
              <a:gd name="connsiteX50-3543" fmla="*/ 4208725 w 8037833"/>
              <a:gd name="connsiteY50-3544" fmla="*/ 3704841 h 3784177"/>
              <a:gd name="connsiteX51-3545" fmla="*/ 4201632 w 8037833"/>
              <a:gd name="connsiteY51-3546" fmla="*/ 3702602 h 3784177"/>
              <a:gd name="connsiteX52-3547" fmla="*/ 4191289 w 8037833"/>
              <a:gd name="connsiteY52-3548" fmla="*/ 3702380 h 3784177"/>
              <a:gd name="connsiteX53-3549" fmla="*/ 4191039 w 8037833"/>
              <a:gd name="connsiteY53-3550" fmla="*/ 3702831 h 3784177"/>
              <a:gd name="connsiteX54-3551" fmla="*/ 4181340 w 8037833"/>
              <a:gd name="connsiteY54-3552" fmla="*/ 3701729 h 3784177"/>
              <a:gd name="connsiteX55-3553" fmla="*/ 4133816 w 8037833"/>
              <a:gd name="connsiteY55-3554" fmla="*/ 3690565 h 3784177"/>
              <a:gd name="connsiteX56-3555" fmla="*/ 4071732 w 8037833"/>
              <a:gd name="connsiteY56-3556" fmla="*/ 3732513 h 3784177"/>
              <a:gd name="connsiteX57-3557" fmla="*/ 4045924 w 8037833"/>
              <a:gd name="connsiteY57-3558" fmla="*/ 3739404 h 3784177"/>
              <a:gd name="connsiteX58-3559" fmla="*/ 4032171 w 8037833"/>
              <a:gd name="connsiteY58-3560" fmla="*/ 3745523 h 3784177"/>
              <a:gd name="connsiteX59-3561" fmla="*/ 4031335 w 8037833"/>
              <a:gd name="connsiteY59-3562" fmla="*/ 3747479 h 3784177"/>
              <a:gd name="connsiteX60-3563" fmla="*/ 3985774 w 8037833"/>
              <a:gd name="connsiteY60-3564" fmla="*/ 3736547 h 3784177"/>
              <a:gd name="connsiteX61-3565" fmla="*/ 3979769 w 8037833"/>
              <a:gd name="connsiteY61-3566" fmla="*/ 3738769 h 3784177"/>
              <a:gd name="connsiteX62-3567" fmla="*/ 3950014 w 8037833"/>
              <a:gd name="connsiteY62-3568" fmla="*/ 3726942 h 3784177"/>
              <a:gd name="connsiteX63-3569" fmla="*/ 3934671 w 8037833"/>
              <a:gd name="connsiteY63-3570" fmla="*/ 3723339 h 3784177"/>
              <a:gd name="connsiteX64-3571" fmla="*/ 3930274 w 8037833"/>
              <a:gd name="connsiteY64-3572" fmla="*/ 3717148 h 3784177"/>
              <a:gd name="connsiteX65-3573" fmla="*/ 3907660 w 8037833"/>
              <a:gd name="connsiteY65-3574" fmla="*/ 3714456 h 3784177"/>
              <a:gd name="connsiteX66-3575" fmla="*/ 3905087 w 8037833"/>
              <a:gd name="connsiteY66-3576" fmla="*/ 3716098 h 3784177"/>
              <a:gd name="connsiteX67-3577" fmla="*/ 3886347 w 8037833"/>
              <a:gd name="connsiteY67-3578" fmla="*/ 3706620 h 3784177"/>
              <a:gd name="connsiteX68-3579" fmla="*/ 3870533 w 8037833"/>
              <a:gd name="connsiteY68-3580" fmla="*/ 3689905 h 3784177"/>
              <a:gd name="connsiteX69-3581" fmla="*/ 3678563 w 8037833"/>
              <a:gd name="connsiteY69-3582" fmla="*/ 3694486 h 3784177"/>
              <a:gd name="connsiteX70-3583" fmla="*/ 3524121 w 8037833"/>
              <a:gd name="connsiteY70-3584" fmla="*/ 3642736 h 3784177"/>
              <a:gd name="connsiteX71-3585" fmla="*/ 3407752 w 8037833"/>
              <a:gd name="connsiteY71-3586" fmla="*/ 3626590 h 3784177"/>
              <a:gd name="connsiteX72-3587" fmla="*/ 3373519 w 8037833"/>
              <a:gd name="connsiteY72-3588" fmla="*/ 3665785 h 3784177"/>
              <a:gd name="connsiteX73-3589" fmla="*/ 3114267 w 8037833"/>
              <a:gd name="connsiteY73-3590" fmla="*/ 3638983 h 3784177"/>
              <a:gd name="connsiteX74-3591" fmla="*/ 3048270 w 8037833"/>
              <a:gd name="connsiteY74-3592" fmla="*/ 3649949 h 3784177"/>
              <a:gd name="connsiteX75-3593" fmla="*/ 2989722 w 8037833"/>
              <a:gd name="connsiteY75-3594" fmla="*/ 3623230 h 3784177"/>
              <a:gd name="connsiteX76-3595" fmla="*/ 2965734 w 8037833"/>
              <a:gd name="connsiteY76-3596" fmla="*/ 3635676 h 3784177"/>
              <a:gd name="connsiteX77-3597" fmla="*/ 2961603 w 8037833"/>
              <a:gd name="connsiteY77-3598" fmla="*/ 3638221 h 3784177"/>
              <a:gd name="connsiteX78-3599" fmla="*/ 2944959 w 8037833"/>
              <a:gd name="connsiteY78-3600" fmla="*/ 3639723 h 3784177"/>
              <a:gd name="connsiteX79-3601" fmla="*/ 2940402 w 8037833"/>
              <a:gd name="connsiteY79-3602" fmla="*/ 3651000 h 3784177"/>
              <a:gd name="connsiteX80-3603" fmla="*/ 2915449 w 8037833"/>
              <a:gd name="connsiteY80-3604" fmla="*/ 3661039 h 3784177"/>
              <a:gd name="connsiteX81-3605" fmla="*/ 2884777 w 8037833"/>
              <a:gd name="connsiteY81-3606" fmla="*/ 3660775 h 3784177"/>
              <a:gd name="connsiteX82-3607" fmla="*/ 2739034 w 8037833"/>
              <a:gd name="connsiteY82-3608" fmla="*/ 3647396 h 3784177"/>
              <a:gd name="connsiteX83-3609" fmla="*/ 2651827 w 8037833"/>
              <a:gd name="connsiteY83-3610" fmla="*/ 3646306 h 3784177"/>
              <a:gd name="connsiteX84-3611" fmla="*/ 2618680 w 8037833"/>
              <a:gd name="connsiteY84-3612" fmla="*/ 3656755 h 3784177"/>
              <a:gd name="connsiteX85-3613" fmla="*/ 2572404 w 8037833"/>
              <a:gd name="connsiteY85-3614" fmla="*/ 3664043 h 3784177"/>
              <a:gd name="connsiteX86-3615" fmla="*/ 2490721 w 8037833"/>
              <a:gd name="connsiteY86-3616" fmla="*/ 3685313 h 3784177"/>
              <a:gd name="connsiteX87-3617" fmla="*/ 2423704 w 8037833"/>
              <a:gd name="connsiteY87-3618" fmla="*/ 3658079 h 3784177"/>
              <a:gd name="connsiteX88-3619" fmla="*/ 2301172 w 8037833"/>
              <a:gd name="connsiteY88-3620" fmla="*/ 3663053 h 3784177"/>
              <a:gd name="connsiteX89-3621" fmla="*/ 2294102 w 8037833"/>
              <a:gd name="connsiteY89-3622" fmla="*/ 3671151 h 3784177"/>
              <a:gd name="connsiteX90-3623" fmla="*/ 2238966 w 8037833"/>
              <a:gd name="connsiteY90-3624" fmla="*/ 3668777 h 3784177"/>
              <a:gd name="connsiteX91-3625" fmla="*/ 2046240 w 8037833"/>
              <a:gd name="connsiteY91-3626" fmla="*/ 3604535 h 3784177"/>
              <a:gd name="connsiteX92-3627" fmla="*/ 1938480 w 8037833"/>
              <a:gd name="connsiteY92-3628" fmla="*/ 3601439 h 3784177"/>
              <a:gd name="connsiteX93-3629" fmla="*/ 1900166 w 8037833"/>
              <a:gd name="connsiteY93-3630" fmla="*/ 3609358 h 3784177"/>
              <a:gd name="connsiteX94-3631" fmla="*/ 1835976 w 8037833"/>
              <a:gd name="connsiteY94-3632" fmla="*/ 3622065 h 3784177"/>
              <a:gd name="connsiteX95-3633" fmla="*/ 1787830 w 8037833"/>
              <a:gd name="connsiteY95-3634" fmla="*/ 3653768 h 3784177"/>
              <a:gd name="connsiteX96-3635" fmla="*/ 1734224 w 8037833"/>
              <a:gd name="connsiteY96-3636" fmla="*/ 3655593 h 3784177"/>
              <a:gd name="connsiteX97-3637" fmla="*/ 1721989 w 8037833"/>
              <a:gd name="connsiteY97-3638" fmla="*/ 3627298 h 3784177"/>
              <a:gd name="connsiteX98-3639" fmla="*/ 1664576 w 8037833"/>
              <a:gd name="connsiteY98-3640" fmla="*/ 3638572 h 3784177"/>
              <a:gd name="connsiteX99-3641" fmla="*/ 1577459 w 8037833"/>
              <a:gd name="connsiteY99-3642" fmla="*/ 3658824 h 3784177"/>
              <a:gd name="connsiteX100-3643" fmla="*/ 1527269 w 8037833"/>
              <a:gd name="connsiteY100-3644" fmla="*/ 3663088 h 3784177"/>
              <a:gd name="connsiteX101-3645" fmla="*/ 1390118 w 8037833"/>
              <a:gd name="connsiteY101-3646" fmla="*/ 3682789 h 3784177"/>
              <a:gd name="connsiteX102-3647" fmla="*/ 1252698 w 8037833"/>
              <a:gd name="connsiteY102-3648" fmla="*/ 3708662 h 3784177"/>
              <a:gd name="connsiteX103-3649" fmla="*/ 1171039 w 8037833"/>
              <a:gd name="connsiteY103-3650" fmla="*/ 3758642 h 3784177"/>
              <a:gd name="connsiteX104-3651" fmla="*/ 1058106 w 8037833"/>
              <a:gd name="connsiteY104-3652" fmla="*/ 3776166 h 3784177"/>
              <a:gd name="connsiteX105-3653" fmla="*/ 1039167 w 8037833"/>
              <a:gd name="connsiteY105-3654" fmla="*/ 3784177 h 3784177"/>
              <a:gd name="connsiteX106-3655" fmla="*/ 1012958 w 8037833"/>
              <a:gd name="connsiteY106-3656" fmla="*/ 3779206 h 3784177"/>
              <a:gd name="connsiteX107-3657" fmla="*/ 907906 w 8037833"/>
              <a:gd name="connsiteY107-3658" fmla="*/ 3757678 h 3784177"/>
              <a:gd name="connsiteX108-3659" fmla="*/ 825226 w 8037833"/>
              <a:gd name="connsiteY108-3660" fmla="*/ 3726369 h 3784177"/>
              <a:gd name="connsiteX109-3661" fmla="*/ 722264 w 8037833"/>
              <a:gd name="connsiteY109-3662" fmla="*/ 3747612 h 3784177"/>
              <a:gd name="connsiteX110-3663" fmla="*/ 659460 w 8037833"/>
              <a:gd name="connsiteY110-3664" fmla="*/ 3740429 h 3784177"/>
              <a:gd name="connsiteX111-3665" fmla="*/ 556552 w 8037833"/>
              <a:gd name="connsiteY111-3666" fmla="*/ 3697934 h 3784177"/>
              <a:gd name="connsiteX112-3667" fmla="*/ 421042 w 8037833"/>
              <a:gd name="connsiteY112-3668" fmla="*/ 3709912 h 3784177"/>
              <a:gd name="connsiteX113-3669" fmla="*/ 393295 w 8037833"/>
              <a:gd name="connsiteY113-3670" fmla="*/ 3753097 h 3784177"/>
              <a:gd name="connsiteX114-3671" fmla="*/ 355918 w 8037833"/>
              <a:gd name="connsiteY114-3672" fmla="*/ 3779172 h 3784177"/>
              <a:gd name="connsiteX115-3673" fmla="*/ 339711 w 8037833"/>
              <a:gd name="connsiteY115-3674" fmla="*/ 3718242 h 3784177"/>
              <a:gd name="connsiteX116-3675" fmla="*/ 222239 w 8037833"/>
              <a:gd name="connsiteY116-3676" fmla="*/ 3672335 h 3784177"/>
              <a:gd name="connsiteX117-3677" fmla="*/ 163578 w 8037833"/>
              <a:gd name="connsiteY117-3678" fmla="*/ 3656292 h 3784177"/>
              <a:gd name="connsiteX118-3679" fmla="*/ 72220 w 8037833"/>
              <a:gd name="connsiteY118-3680" fmla="*/ 3645272 h 3784177"/>
              <a:gd name="connsiteX119-3681" fmla="*/ 44395 w 8037833"/>
              <a:gd name="connsiteY119-3682" fmla="*/ 3639455 h 3784177"/>
              <a:gd name="connsiteX120-3683" fmla="*/ 1962 w 8037833"/>
              <a:gd name="connsiteY120-3684" fmla="*/ 3635948 h 3784177"/>
              <a:gd name="connsiteX121-3685" fmla="*/ 0 w 8037833"/>
              <a:gd name="connsiteY121-3686" fmla="*/ 3635261 h 3784177"/>
              <a:gd name="connsiteX122-3687" fmla="*/ 0 w 8037833"/>
              <a:gd name="connsiteY122-3688" fmla="*/ 12763 h 3784177"/>
              <a:gd name="connsiteX0-3689" fmla="*/ 0 w 8037833"/>
              <a:gd name="connsiteY0-3690" fmla="*/ 12763 h 3784177"/>
              <a:gd name="connsiteX1-3691" fmla="*/ 8037833 w 8037833"/>
              <a:gd name="connsiteY1-3692" fmla="*/ 0 h 3784177"/>
              <a:gd name="connsiteX2-3693" fmla="*/ 8037833 w 8037833"/>
              <a:gd name="connsiteY2-3694" fmla="*/ 3123098 h 3784177"/>
              <a:gd name="connsiteX3-3695" fmla="*/ 8034343 w 8037833"/>
              <a:gd name="connsiteY3-3696" fmla="*/ 3122573 h 3784177"/>
              <a:gd name="connsiteX4-3697" fmla="*/ 7877229 w 8037833"/>
              <a:gd name="connsiteY4-3698" fmla="*/ 3143819 h 3784177"/>
              <a:gd name="connsiteX5-3699" fmla="*/ 7752740 w 8037833"/>
              <a:gd name="connsiteY5-3700" fmla="*/ 3181149 h 3784177"/>
              <a:gd name="connsiteX6-3701" fmla="*/ 7588760 w 8037833"/>
              <a:gd name="connsiteY6-3702" fmla="*/ 3183782 h 3784177"/>
              <a:gd name="connsiteX7-3703" fmla="*/ 7351256 w 8037833"/>
              <a:gd name="connsiteY7-3704" fmla="*/ 3276296 h 3784177"/>
              <a:gd name="connsiteX8-3705" fmla="*/ 7241630 w 8037833"/>
              <a:gd name="connsiteY8-3706" fmla="*/ 3258619 h 3784177"/>
              <a:gd name="connsiteX9-3707" fmla="*/ 7197338 w 8037833"/>
              <a:gd name="connsiteY9-3708" fmla="*/ 3224751 h 3784177"/>
              <a:gd name="connsiteX10-3709" fmla="*/ 7180777 w 8037833"/>
              <a:gd name="connsiteY10-3710" fmla="*/ 3222826 h 3784177"/>
              <a:gd name="connsiteX11-3711" fmla="*/ 7146896 w 8037833"/>
              <a:gd name="connsiteY11-3712" fmla="*/ 3256975 h 3784177"/>
              <a:gd name="connsiteX12-3713" fmla="*/ 7101771 w 8037833"/>
              <a:gd name="connsiteY12-3714" fmla="*/ 3257015 h 3784177"/>
              <a:gd name="connsiteX13-3715" fmla="*/ 7047844 w 8037833"/>
              <a:gd name="connsiteY13-3716" fmla="*/ 3303791 h 3784177"/>
              <a:gd name="connsiteX14-3717" fmla="*/ 6912506 w 8037833"/>
              <a:gd name="connsiteY14-3718" fmla="*/ 3361478 h 3784177"/>
              <a:gd name="connsiteX15-3719" fmla="*/ 6819463 w 8037833"/>
              <a:gd name="connsiteY15-3720" fmla="*/ 3368624 h 3784177"/>
              <a:gd name="connsiteX16-3721" fmla="*/ 6797198 w 8037833"/>
              <a:gd name="connsiteY16-3722" fmla="*/ 3378256 h 3784177"/>
              <a:gd name="connsiteX17-3723" fmla="*/ 6718286 w 8037833"/>
              <a:gd name="connsiteY17-3724" fmla="*/ 3382997 h 3784177"/>
              <a:gd name="connsiteX18-3725" fmla="*/ 6609242 w 8037833"/>
              <a:gd name="connsiteY18-3726" fmla="*/ 3355040 h 3784177"/>
              <a:gd name="connsiteX19-3727" fmla="*/ 6462092 w 8037833"/>
              <a:gd name="connsiteY19-3728" fmla="*/ 3373529 h 3784177"/>
              <a:gd name="connsiteX20-3729" fmla="*/ 6303479 w 8037833"/>
              <a:gd name="connsiteY20-3730" fmla="*/ 3319842 h 3784177"/>
              <a:gd name="connsiteX21-3731" fmla="*/ 6210639 w 8037833"/>
              <a:gd name="connsiteY21-3732" fmla="*/ 3335546 h 3784177"/>
              <a:gd name="connsiteX22-3733" fmla="*/ 6111718 w 8037833"/>
              <a:gd name="connsiteY22-3734" fmla="*/ 3357536 h 3784177"/>
              <a:gd name="connsiteX23-3735" fmla="*/ 5949057 w 8037833"/>
              <a:gd name="connsiteY23-3736" fmla="*/ 3379652 h 3784177"/>
              <a:gd name="connsiteX24-3737" fmla="*/ 5891274 w 8037833"/>
              <a:gd name="connsiteY24-3738" fmla="*/ 3397681 h 3784177"/>
              <a:gd name="connsiteX25-3739" fmla="*/ 5835383 w 8037833"/>
              <a:gd name="connsiteY25-3740" fmla="*/ 3377529 h 3784177"/>
              <a:gd name="connsiteX26-3741" fmla="*/ 5746050 w 8037833"/>
              <a:gd name="connsiteY26-3742" fmla="*/ 3426142 h 3784177"/>
              <a:gd name="connsiteX27-3743" fmla="*/ 5613670 w 8037833"/>
              <a:gd name="connsiteY27-3744" fmla="*/ 3428671 h 3784177"/>
              <a:gd name="connsiteX28-3745" fmla="*/ 5535334 w 8037833"/>
              <a:gd name="connsiteY28-3746" fmla="*/ 3437044 h 3784177"/>
              <a:gd name="connsiteX29-3747" fmla="*/ 5506940 w 8037833"/>
              <a:gd name="connsiteY29-3748" fmla="*/ 3450999 h 3784177"/>
              <a:gd name="connsiteX30-3749" fmla="*/ 5466372 w 8037833"/>
              <a:gd name="connsiteY30-3750" fmla="*/ 3463245 h 3784177"/>
              <a:gd name="connsiteX31-3751" fmla="*/ 5395833 w 8037833"/>
              <a:gd name="connsiteY31-3752" fmla="*/ 3493194 h 3784177"/>
              <a:gd name="connsiteX32-3753" fmla="*/ 5299224 w 8037833"/>
              <a:gd name="connsiteY32-3754" fmla="*/ 3518930 h 3784177"/>
              <a:gd name="connsiteX33-3755" fmla="*/ 5223043 w 8037833"/>
              <a:gd name="connsiteY33-3756" fmla="*/ 3491664 h 3784177"/>
              <a:gd name="connsiteX34-3757" fmla="*/ 5217733 w 8037833"/>
              <a:gd name="connsiteY34-3758" fmla="*/ 3500463 h 3784177"/>
              <a:gd name="connsiteX35-3759" fmla="*/ 5167992 w 8037833"/>
              <a:gd name="connsiteY35-3760" fmla="*/ 3504085 h 3784177"/>
              <a:gd name="connsiteX36-3761" fmla="*/ 4987020 w 8037833"/>
              <a:gd name="connsiteY36-3762" fmla="*/ 3461263 h 3784177"/>
              <a:gd name="connsiteX37-3763" fmla="*/ 4890003 w 8037833"/>
              <a:gd name="connsiteY37-3764" fmla="*/ 3469874 h 3784177"/>
              <a:gd name="connsiteX38-3765" fmla="*/ 4856654 w 8037833"/>
              <a:gd name="connsiteY38-3766" fmla="*/ 3481880 h 3784177"/>
              <a:gd name="connsiteX39-3767" fmla="*/ 4800711 w 8037833"/>
              <a:gd name="connsiteY39-3768" fmla="*/ 3501441 h 3784177"/>
              <a:gd name="connsiteX40-3769" fmla="*/ 4761569 w 8037833"/>
              <a:gd name="connsiteY40-3770" fmla="*/ 3538103 h 3784177"/>
              <a:gd name="connsiteX41-3771" fmla="*/ 4713734 w 8037833"/>
              <a:gd name="connsiteY41-3772" fmla="*/ 3545724 h 3784177"/>
              <a:gd name="connsiteX42-3773" fmla="*/ 4699169 w 8037833"/>
              <a:gd name="connsiteY42-3774" fmla="*/ 3518988 h 3784177"/>
              <a:gd name="connsiteX43-3775" fmla="*/ 4649120 w 8037833"/>
              <a:gd name="connsiteY43-3776" fmla="*/ 3536392 h 3784177"/>
              <a:gd name="connsiteX44-3777" fmla="*/ 4573578 w 8037833"/>
              <a:gd name="connsiteY44-3778" fmla="*/ 3565923 h 3784177"/>
              <a:gd name="connsiteX45-3779" fmla="*/ 4529117 w 8037833"/>
              <a:gd name="connsiteY45-3780" fmla="*/ 3575592 h 3784177"/>
              <a:gd name="connsiteX46-3781" fmla="*/ 4408641 w 8037833"/>
              <a:gd name="connsiteY46-3782" fmla="*/ 3610000 h 3784177"/>
              <a:gd name="connsiteX47-3783" fmla="*/ 4234393 w 8037833"/>
              <a:gd name="connsiteY47-3784" fmla="*/ 3704576 h 3784177"/>
              <a:gd name="connsiteX48-3785" fmla="*/ 4227541 w 8037833"/>
              <a:gd name="connsiteY48-3786" fmla="*/ 3706978 h 3784177"/>
              <a:gd name="connsiteX49-3787" fmla="*/ 4208725 w 8037833"/>
              <a:gd name="connsiteY49-3788" fmla="*/ 3704841 h 3784177"/>
              <a:gd name="connsiteX50-3789" fmla="*/ 4201632 w 8037833"/>
              <a:gd name="connsiteY50-3790" fmla="*/ 3702602 h 3784177"/>
              <a:gd name="connsiteX51-3791" fmla="*/ 4191289 w 8037833"/>
              <a:gd name="connsiteY51-3792" fmla="*/ 3702380 h 3784177"/>
              <a:gd name="connsiteX52-3793" fmla="*/ 4191039 w 8037833"/>
              <a:gd name="connsiteY52-3794" fmla="*/ 3702831 h 3784177"/>
              <a:gd name="connsiteX53-3795" fmla="*/ 4181340 w 8037833"/>
              <a:gd name="connsiteY53-3796" fmla="*/ 3701729 h 3784177"/>
              <a:gd name="connsiteX54-3797" fmla="*/ 4133816 w 8037833"/>
              <a:gd name="connsiteY54-3798" fmla="*/ 3690565 h 3784177"/>
              <a:gd name="connsiteX55-3799" fmla="*/ 4071732 w 8037833"/>
              <a:gd name="connsiteY55-3800" fmla="*/ 3732513 h 3784177"/>
              <a:gd name="connsiteX56-3801" fmla="*/ 4045924 w 8037833"/>
              <a:gd name="connsiteY56-3802" fmla="*/ 3739404 h 3784177"/>
              <a:gd name="connsiteX57-3803" fmla="*/ 4032171 w 8037833"/>
              <a:gd name="connsiteY57-3804" fmla="*/ 3745523 h 3784177"/>
              <a:gd name="connsiteX58-3805" fmla="*/ 4031335 w 8037833"/>
              <a:gd name="connsiteY58-3806" fmla="*/ 3747479 h 3784177"/>
              <a:gd name="connsiteX59-3807" fmla="*/ 3985774 w 8037833"/>
              <a:gd name="connsiteY59-3808" fmla="*/ 3736547 h 3784177"/>
              <a:gd name="connsiteX60-3809" fmla="*/ 3979769 w 8037833"/>
              <a:gd name="connsiteY60-3810" fmla="*/ 3738769 h 3784177"/>
              <a:gd name="connsiteX61-3811" fmla="*/ 3950014 w 8037833"/>
              <a:gd name="connsiteY61-3812" fmla="*/ 3726942 h 3784177"/>
              <a:gd name="connsiteX62-3813" fmla="*/ 3934671 w 8037833"/>
              <a:gd name="connsiteY62-3814" fmla="*/ 3723339 h 3784177"/>
              <a:gd name="connsiteX63-3815" fmla="*/ 3930274 w 8037833"/>
              <a:gd name="connsiteY63-3816" fmla="*/ 3717148 h 3784177"/>
              <a:gd name="connsiteX64-3817" fmla="*/ 3907660 w 8037833"/>
              <a:gd name="connsiteY64-3818" fmla="*/ 3714456 h 3784177"/>
              <a:gd name="connsiteX65-3819" fmla="*/ 3905087 w 8037833"/>
              <a:gd name="connsiteY65-3820" fmla="*/ 3716098 h 3784177"/>
              <a:gd name="connsiteX66-3821" fmla="*/ 3886347 w 8037833"/>
              <a:gd name="connsiteY66-3822" fmla="*/ 3706620 h 3784177"/>
              <a:gd name="connsiteX67-3823" fmla="*/ 3870533 w 8037833"/>
              <a:gd name="connsiteY67-3824" fmla="*/ 3689905 h 3784177"/>
              <a:gd name="connsiteX68-3825" fmla="*/ 3678563 w 8037833"/>
              <a:gd name="connsiteY68-3826" fmla="*/ 3694486 h 3784177"/>
              <a:gd name="connsiteX69-3827" fmla="*/ 3524121 w 8037833"/>
              <a:gd name="connsiteY69-3828" fmla="*/ 3642736 h 3784177"/>
              <a:gd name="connsiteX70-3829" fmla="*/ 3407752 w 8037833"/>
              <a:gd name="connsiteY70-3830" fmla="*/ 3626590 h 3784177"/>
              <a:gd name="connsiteX71-3831" fmla="*/ 3373519 w 8037833"/>
              <a:gd name="connsiteY71-3832" fmla="*/ 3665785 h 3784177"/>
              <a:gd name="connsiteX72-3833" fmla="*/ 3114267 w 8037833"/>
              <a:gd name="connsiteY72-3834" fmla="*/ 3638983 h 3784177"/>
              <a:gd name="connsiteX73-3835" fmla="*/ 3048270 w 8037833"/>
              <a:gd name="connsiteY73-3836" fmla="*/ 3649949 h 3784177"/>
              <a:gd name="connsiteX74-3837" fmla="*/ 2989722 w 8037833"/>
              <a:gd name="connsiteY74-3838" fmla="*/ 3623230 h 3784177"/>
              <a:gd name="connsiteX75-3839" fmla="*/ 2965734 w 8037833"/>
              <a:gd name="connsiteY75-3840" fmla="*/ 3635676 h 3784177"/>
              <a:gd name="connsiteX76-3841" fmla="*/ 2961603 w 8037833"/>
              <a:gd name="connsiteY76-3842" fmla="*/ 3638221 h 3784177"/>
              <a:gd name="connsiteX77-3843" fmla="*/ 2944959 w 8037833"/>
              <a:gd name="connsiteY77-3844" fmla="*/ 3639723 h 3784177"/>
              <a:gd name="connsiteX78-3845" fmla="*/ 2940402 w 8037833"/>
              <a:gd name="connsiteY78-3846" fmla="*/ 3651000 h 3784177"/>
              <a:gd name="connsiteX79-3847" fmla="*/ 2915449 w 8037833"/>
              <a:gd name="connsiteY79-3848" fmla="*/ 3661039 h 3784177"/>
              <a:gd name="connsiteX80-3849" fmla="*/ 2884777 w 8037833"/>
              <a:gd name="connsiteY80-3850" fmla="*/ 3660775 h 3784177"/>
              <a:gd name="connsiteX81-3851" fmla="*/ 2739034 w 8037833"/>
              <a:gd name="connsiteY81-3852" fmla="*/ 3647396 h 3784177"/>
              <a:gd name="connsiteX82-3853" fmla="*/ 2651827 w 8037833"/>
              <a:gd name="connsiteY82-3854" fmla="*/ 3646306 h 3784177"/>
              <a:gd name="connsiteX83-3855" fmla="*/ 2618680 w 8037833"/>
              <a:gd name="connsiteY83-3856" fmla="*/ 3656755 h 3784177"/>
              <a:gd name="connsiteX84-3857" fmla="*/ 2572404 w 8037833"/>
              <a:gd name="connsiteY84-3858" fmla="*/ 3664043 h 3784177"/>
              <a:gd name="connsiteX85-3859" fmla="*/ 2490721 w 8037833"/>
              <a:gd name="connsiteY85-3860" fmla="*/ 3685313 h 3784177"/>
              <a:gd name="connsiteX86-3861" fmla="*/ 2423704 w 8037833"/>
              <a:gd name="connsiteY86-3862" fmla="*/ 3658079 h 3784177"/>
              <a:gd name="connsiteX87-3863" fmla="*/ 2301172 w 8037833"/>
              <a:gd name="connsiteY87-3864" fmla="*/ 3663053 h 3784177"/>
              <a:gd name="connsiteX88-3865" fmla="*/ 2294102 w 8037833"/>
              <a:gd name="connsiteY88-3866" fmla="*/ 3671151 h 3784177"/>
              <a:gd name="connsiteX89-3867" fmla="*/ 2238966 w 8037833"/>
              <a:gd name="connsiteY89-3868" fmla="*/ 3668777 h 3784177"/>
              <a:gd name="connsiteX90-3869" fmla="*/ 2046240 w 8037833"/>
              <a:gd name="connsiteY90-3870" fmla="*/ 3604535 h 3784177"/>
              <a:gd name="connsiteX91-3871" fmla="*/ 1938480 w 8037833"/>
              <a:gd name="connsiteY91-3872" fmla="*/ 3601439 h 3784177"/>
              <a:gd name="connsiteX92-3873" fmla="*/ 1900166 w 8037833"/>
              <a:gd name="connsiteY92-3874" fmla="*/ 3609358 h 3784177"/>
              <a:gd name="connsiteX93-3875" fmla="*/ 1835976 w 8037833"/>
              <a:gd name="connsiteY93-3876" fmla="*/ 3622065 h 3784177"/>
              <a:gd name="connsiteX94-3877" fmla="*/ 1787830 w 8037833"/>
              <a:gd name="connsiteY94-3878" fmla="*/ 3653768 h 3784177"/>
              <a:gd name="connsiteX95-3879" fmla="*/ 1734224 w 8037833"/>
              <a:gd name="connsiteY95-3880" fmla="*/ 3655593 h 3784177"/>
              <a:gd name="connsiteX96-3881" fmla="*/ 1721989 w 8037833"/>
              <a:gd name="connsiteY96-3882" fmla="*/ 3627298 h 3784177"/>
              <a:gd name="connsiteX97-3883" fmla="*/ 1664576 w 8037833"/>
              <a:gd name="connsiteY97-3884" fmla="*/ 3638572 h 3784177"/>
              <a:gd name="connsiteX98-3885" fmla="*/ 1577459 w 8037833"/>
              <a:gd name="connsiteY98-3886" fmla="*/ 3658824 h 3784177"/>
              <a:gd name="connsiteX99-3887" fmla="*/ 1527269 w 8037833"/>
              <a:gd name="connsiteY99-3888" fmla="*/ 3663088 h 3784177"/>
              <a:gd name="connsiteX100-3889" fmla="*/ 1390118 w 8037833"/>
              <a:gd name="connsiteY100-3890" fmla="*/ 3682789 h 3784177"/>
              <a:gd name="connsiteX101-3891" fmla="*/ 1252698 w 8037833"/>
              <a:gd name="connsiteY101-3892" fmla="*/ 3708662 h 3784177"/>
              <a:gd name="connsiteX102-3893" fmla="*/ 1171039 w 8037833"/>
              <a:gd name="connsiteY102-3894" fmla="*/ 3758642 h 3784177"/>
              <a:gd name="connsiteX103-3895" fmla="*/ 1058106 w 8037833"/>
              <a:gd name="connsiteY103-3896" fmla="*/ 3776166 h 3784177"/>
              <a:gd name="connsiteX104-3897" fmla="*/ 1039167 w 8037833"/>
              <a:gd name="connsiteY104-3898" fmla="*/ 3784177 h 3784177"/>
              <a:gd name="connsiteX105-3899" fmla="*/ 1012958 w 8037833"/>
              <a:gd name="connsiteY105-3900" fmla="*/ 3779206 h 3784177"/>
              <a:gd name="connsiteX106-3901" fmla="*/ 907906 w 8037833"/>
              <a:gd name="connsiteY106-3902" fmla="*/ 3757678 h 3784177"/>
              <a:gd name="connsiteX107-3903" fmla="*/ 825226 w 8037833"/>
              <a:gd name="connsiteY107-3904" fmla="*/ 3726369 h 3784177"/>
              <a:gd name="connsiteX108-3905" fmla="*/ 722264 w 8037833"/>
              <a:gd name="connsiteY108-3906" fmla="*/ 3747612 h 3784177"/>
              <a:gd name="connsiteX109-3907" fmla="*/ 659460 w 8037833"/>
              <a:gd name="connsiteY109-3908" fmla="*/ 3740429 h 3784177"/>
              <a:gd name="connsiteX110-3909" fmla="*/ 556552 w 8037833"/>
              <a:gd name="connsiteY110-3910" fmla="*/ 3697934 h 3784177"/>
              <a:gd name="connsiteX111-3911" fmla="*/ 421042 w 8037833"/>
              <a:gd name="connsiteY111-3912" fmla="*/ 3709912 h 3784177"/>
              <a:gd name="connsiteX112-3913" fmla="*/ 393295 w 8037833"/>
              <a:gd name="connsiteY112-3914" fmla="*/ 3753097 h 3784177"/>
              <a:gd name="connsiteX113-3915" fmla="*/ 355918 w 8037833"/>
              <a:gd name="connsiteY113-3916" fmla="*/ 3779172 h 3784177"/>
              <a:gd name="connsiteX114-3917" fmla="*/ 339711 w 8037833"/>
              <a:gd name="connsiteY114-3918" fmla="*/ 3718242 h 3784177"/>
              <a:gd name="connsiteX115-3919" fmla="*/ 222239 w 8037833"/>
              <a:gd name="connsiteY115-3920" fmla="*/ 3672335 h 3784177"/>
              <a:gd name="connsiteX116-3921" fmla="*/ 163578 w 8037833"/>
              <a:gd name="connsiteY116-3922" fmla="*/ 3656292 h 3784177"/>
              <a:gd name="connsiteX117-3923" fmla="*/ 72220 w 8037833"/>
              <a:gd name="connsiteY117-3924" fmla="*/ 3645272 h 3784177"/>
              <a:gd name="connsiteX118-3925" fmla="*/ 44395 w 8037833"/>
              <a:gd name="connsiteY118-3926" fmla="*/ 3639455 h 3784177"/>
              <a:gd name="connsiteX119-3927" fmla="*/ 1962 w 8037833"/>
              <a:gd name="connsiteY119-3928" fmla="*/ 3635948 h 3784177"/>
              <a:gd name="connsiteX120-3929" fmla="*/ 0 w 8037833"/>
              <a:gd name="connsiteY120-3930" fmla="*/ 3635261 h 3784177"/>
              <a:gd name="connsiteX121-3931" fmla="*/ 0 w 8037833"/>
              <a:gd name="connsiteY121-3932" fmla="*/ 12763 h 3784177"/>
              <a:gd name="connsiteX0-3933" fmla="*/ 0 w 8037833"/>
              <a:gd name="connsiteY0-3934" fmla="*/ 12763 h 3823683"/>
              <a:gd name="connsiteX1-3935" fmla="*/ 8037833 w 8037833"/>
              <a:gd name="connsiteY1-3936" fmla="*/ 0 h 3823683"/>
              <a:gd name="connsiteX2-3937" fmla="*/ 8037833 w 8037833"/>
              <a:gd name="connsiteY2-3938" fmla="*/ 3123098 h 3823683"/>
              <a:gd name="connsiteX3-3939" fmla="*/ 8034343 w 8037833"/>
              <a:gd name="connsiteY3-3940" fmla="*/ 3122573 h 3823683"/>
              <a:gd name="connsiteX4-3941" fmla="*/ 7877229 w 8037833"/>
              <a:gd name="connsiteY4-3942" fmla="*/ 3143819 h 3823683"/>
              <a:gd name="connsiteX5-3943" fmla="*/ 7752740 w 8037833"/>
              <a:gd name="connsiteY5-3944" fmla="*/ 3181149 h 3823683"/>
              <a:gd name="connsiteX6-3945" fmla="*/ 7588760 w 8037833"/>
              <a:gd name="connsiteY6-3946" fmla="*/ 3183782 h 3823683"/>
              <a:gd name="connsiteX7-3947" fmla="*/ 7351256 w 8037833"/>
              <a:gd name="connsiteY7-3948" fmla="*/ 3276296 h 3823683"/>
              <a:gd name="connsiteX8-3949" fmla="*/ 7241630 w 8037833"/>
              <a:gd name="connsiteY8-3950" fmla="*/ 3258619 h 3823683"/>
              <a:gd name="connsiteX9-3951" fmla="*/ 7197338 w 8037833"/>
              <a:gd name="connsiteY9-3952" fmla="*/ 3224751 h 3823683"/>
              <a:gd name="connsiteX10-3953" fmla="*/ 7180777 w 8037833"/>
              <a:gd name="connsiteY10-3954" fmla="*/ 3222826 h 3823683"/>
              <a:gd name="connsiteX11-3955" fmla="*/ 7146896 w 8037833"/>
              <a:gd name="connsiteY11-3956" fmla="*/ 3256975 h 3823683"/>
              <a:gd name="connsiteX12-3957" fmla="*/ 7101771 w 8037833"/>
              <a:gd name="connsiteY12-3958" fmla="*/ 3257015 h 3823683"/>
              <a:gd name="connsiteX13-3959" fmla="*/ 7047844 w 8037833"/>
              <a:gd name="connsiteY13-3960" fmla="*/ 3303791 h 3823683"/>
              <a:gd name="connsiteX14-3961" fmla="*/ 6912506 w 8037833"/>
              <a:gd name="connsiteY14-3962" fmla="*/ 3361478 h 3823683"/>
              <a:gd name="connsiteX15-3963" fmla="*/ 6819463 w 8037833"/>
              <a:gd name="connsiteY15-3964" fmla="*/ 3368624 h 3823683"/>
              <a:gd name="connsiteX16-3965" fmla="*/ 6797198 w 8037833"/>
              <a:gd name="connsiteY16-3966" fmla="*/ 3378256 h 3823683"/>
              <a:gd name="connsiteX17-3967" fmla="*/ 6718286 w 8037833"/>
              <a:gd name="connsiteY17-3968" fmla="*/ 3382997 h 3823683"/>
              <a:gd name="connsiteX18-3969" fmla="*/ 6609242 w 8037833"/>
              <a:gd name="connsiteY18-3970" fmla="*/ 3355040 h 3823683"/>
              <a:gd name="connsiteX19-3971" fmla="*/ 6462092 w 8037833"/>
              <a:gd name="connsiteY19-3972" fmla="*/ 3373529 h 3823683"/>
              <a:gd name="connsiteX20-3973" fmla="*/ 6303479 w 8037833"/>
              <a:gd name="connsiteY20-3974" fmla="*/ 3319842 h 3823683"/>
              <a:gd name="connsiteX21-3975" fmla="*/ 6210639 w 8037833"/>
              <a:gd name="connsiteY21-3976" fmla="*/ 3335546 h 3823683"/>
              <a:gd name="connsiteX22-3977" fmla="*/ 6111718 w 8037833"/>
              <a:gd name="connsiteY22-3978" fmla="*/ 3357536 h 3823683"/>
              <a:gd name="connsiteX23-3979" fmla="*/ 5949057 w 8037833"/>
              <a:gd name="connsiteY23-3980" fmla="*/ 3379652 h 3823683"/>
              <a:gd name="connsiteX24-3981" fmla="*/ 5891274 w 8037833"/>
              <a:gd name="connsiteY24-3982" fmla="*/ 3397681 h 3823683"/>
              <a:gd name="connsiteX25-3983" fmla="*/ 5835383 w 8037833"/>
              <a:gd name="connsiteY25-3984" fmla="*/ 3377529 h 3823683"/>
              <a:gd name="connsiteX26-3985" fmla="*/ 5746050 w 8037833"/>
              <a:gd name="connsiteY26-3986" fmla="*/ 3426142 h 3823683"/>
              <a:gd name="connsiteX27-3987" fmla="*/ 5613670 w 8037833"/>
              <a:gd name="connsiteY27-3988" fmla="*/ 3428671 h 3823683"/>
              <a:gd name="connsiteX28-3989" fmla="*/ 5535334 w 8037833"/>
              <a:gd name="connsiteY28-3990" fmla="*/ 3437044 h 3823683"/>
              <a:gd name="connsiteX29-3991" fmla="*/ 5506940 w 8037833"/>
              <a:gd name="connsiteY29-3992" fmla="*/ 3450999 h 3823683"/>
              <a:gd name="connsiteX30-3993" fmla="*/ 5466372 w 8037833"/>
              <a:gd name="connsiteY30-3994" fmla="*/ 3463245 h 3823683"/>
              <a:gd name="connsiteX31-3995" fmla="*/ 5395833 w 8037833"/>
              <a:gd name="connsiteY31-3996" fmla="*/ 3493194 h 3823683"/>
              <a:gd name="connsiteX32-3997" fmla="*/ 5299224 w 8037833"/>
              <a:gd name="connsiteY32-3998" fmla="*/ 3518930 h 3823683"/>
              <a:gd name="connsiteX33-3999" fmla="*/ 5223043 w 8037833"/>
              <a:gd name="connsiteY33-4000" fmla="*/ 3491664 h 3823683"/>
              <a:gd name="connsiteX34-4001" fmla="*/ 5217733 w 8037833"/>
              <a:gd name="connsiteY34-4002" fmla="*/ 3500463 h 3823683"/>
              <a:gd name="connsiteX35-4003" fmla="*/ 5167992 w 8037833"/>
              <a:gd name="connsiteY35-4004" fmla="*/ 3504085 h 3823683"/>
              <a:gd name="connsiteX36-4005" fmla="*/ 4987020 w 8037833"/>
              <a:gd name="connsiteY36-4006" fmla="*/ 3461263 h 3823683"/>
              <a:gd name="connsiteX37-4007" fmla="*/ 4890003 w 8037833"/>
              <a:gd name="connsiteY37-4008" fmla="*/ 3469874 h 3823683"/>
              <a:gd name="connsiteX38-4009" fmla="*/ 4856654 w 8037833"/>
              <a:gd name="connsiteY38-4010" fmla="*/ 3481880 h 3823683"/>
              <a:gd name="connsiteX39-4011" fmla="*/ 4800711 w 8037833"/>
              <a:gd name="connsiteY39-4012" fmla="*/ 3501441 h 3823683"/>
              <a:gd name="connsiteX40-4013" fmla="*/ 4761569 w 8037833"/>
              <a:gd name="connsiteY40-4014" fmla="*/ 3538103 h 3823683"/>
              <a:gd name="connsiteX41-4015" fmla="*/ 4713734 w 8037833"/>
              <a:gd name="connsiteY41-4016" fmla="*/ 3545724 h 3823683"/>
              <a:gd name="connsiteX42-4017" fmla="*/ 4699169 w 8037833"/>
              <a:gd name="connsiteY42-4018" fmla="*/ 3518988 h 3823683"/>
              <a:gd name="connsiteX43-4019" fmla="*/ 4649120 w 8037833"/>
              <a:gd name="connsiteY43-4020" fmla="*/ 3536392 h 3823683"/>
              <a:gd name="connsiteX44-4021" fmla="*/ 4573578 w 8037833"/>
              <a:gd name="connsiteY44-4022" fmla="*/ 3565923 h 3823683"/>
              <a:gd name="connsiteX45-4023" fmla="*/ 4529117 w 8037833"/>
              <a:gd name="connsiteY45-4024" fmla="*/ 3575592 h 3823683"/>
              <a:gd name="connsiteX46-4025" fmla="*/ 4408641 w 8037833"/>
              <a:gd name="connsiteY46-4026" fmla="*/ 3610000 h 3823683"/>
              <a:gd name="connsiteX47-4027" fmla="*/ 4234393 w 8037833"/>
              <a:gd name="connsiteY47-4028" fmla="*/ 3704576 h 3823683"/>
              <a:gd name="connsiteX48-4029" fmla="*/ 4258044 w 8037833"/>
              <a:gd name="connsiteY48-4030" fmla="*/ 3823683 h 3823683"/>
              <a:gd name="connsiteX49-4031" fmla="*/ 4208725 w 8037833"/>
              <a:gd name="connsiteY49-4032" fmla="*/ 3704841 h 3823683"/>
              <a:gd name="connsiteX50-4033" fmla="*/ 4201632 w 8037833"/>
              <a:gd name="connsiteY50-4034" fmla="*/ 3702602 h 3823683"/>
              <a:gd name="connsiteX51-4035" fmla="*/ 4191289 w 8037833"/>
              <a:gd name="connsiteY51-4036" fmla="*/ 3702380 h 3823683"/>
              <a:gd name="connsiteX52-4037" fmla="*/ 4191039 w 8037833"/>
              <a:gd name="connsiteY52-4038" fmla="*/ 3702831 h 3823683"/>
              <a:gd name="connsiteX53-4039" fmla="*/ 4181340 w 8037833"/>
              <a:gd name="connsiteY53-4040" fmla="*/ 3701729 h 3823683"/>
              <a:gd name="connsiteX54-4041" fmla="*/ 4133816 w 8037833"/>
              <a:gd name="connsiteY54-4042" fmla="*/ 3690565 h 3823683"/>
              <a:gd name="connsiteX55-4043" fmla="*/ 4071732 w 8037833"/>
              <a:gd name="connsiteY55-4044" fmla="*/ 3732513 h 3823683"/>
              <a:gd name="connsiteX56-4045" fmla="*/ 4045924 w 8037833"/>
              <a:gd name="connsiteY56-4046" fmla="*/ 3739404 h 3823683"/>
              <a:gd name="connsiteX57-4047" fmla="*/ 4032171 w 8037833"/>
              <a:gd name="connsiteY57-4048" fmla="*/ 3745523 h 3823683"/>
              <a:gd name="connsiteX58-4049" fmla="*/ 4031335 w 8037833"/>
              <a:gd name="connsiteY58-4050" fmla="*/ 3747479 h 3823683"/>
              <a:gd name="connsiteX59-4051" fmla="*/ 3985774 w 8037833"/>
              <a:gd name="connsiteY59-4052" fmla="*/ 3736547 h 3823683"/>
              <a:gd name="connsiteX60-4053" fmla="*/ 3979769 w 8037833"/>
              <a:gd name="connsiteY60-4054" fmla="*/ 3738769 h 3823683"/>
              <a:gd name="connsiteX61-4055" fmla="*/ 3950014 w 8037833"/>
              <a:gd name="connsiteY61-4056" fmla="*/ 3726942 h 3823683"/>
              <a:gd name="connsiteX62-4057" fmla="*/ 3934671 w 8037833"/>
              <a:gd name="connsiteY62-4058" fmla="*/ 3723339 h 3823683"/>
              <a:gd name="connsiteX63-4059" fmla="*/ 3930274 w 8037833"/>
              <a:gd name="connsiteY63-4060" fmla="*/ 3717148 h 3823683"/>
              <a:gd name="connsiteX64-4061" fmla="*/ 3907660 w 8037833"/>
              <a:gd name="connsiteY64-4062" fmla="*/ 3714456 h 3823683"/>
              <a:gd name="connsiteX65-4063" fmla="*/ 3905087 w 8037833"/>
              <a:gd name="connsiteY65-4064" fmla="*/ 3716098 h 3823683"/>
              <a:gd name="connsiteX66-4065" fmla="*/ 3886347 w 8037833"/>
              <a:gd name="connsiteY66-4066" fmla="*/ 3706620 h 3823683"/>
              <a:gd name="connsiteX67-4067" fmla="*/ 3870533 w 8037833"/>
              <a:gd name="connsiteY67-4068" fmla="*/ 3689905 h 3823683"/>
              <a:gd name="connsiteX68-4069" fmla="*/ 3678563 w 8037833"/>
              <a:gd name="connsiteY68-4070" fmla="*/ 3694486 h 3823683"/>
              <a:gd name="connsiteX69-4071" fmla="*/ 3524121 w 8037833"/>
              <a:gd name="connsiteY69-4072" fmla="*/ 3642736 h 3823683"/>
              <a:gd name="connsiteX70-4073" fmla="*/ 3407752 w 8037833"/>
              <a:gd name="connsiteY70-4074" fmla="*/ 3626590 h 3823683"/>
              <a:gd name="connsiteX71-4075" fmla="*/ 3373519 w 8037833"/>
              <a:gd name="connsiteY71-4076" fmla="*/ 3665785 h 3823683"/>
              <a:gd name="connsiteX72-4077" fmla="*/ 3114267 w 8037833"/>
              <a:gd name="connsiteY72-4078" fmla="*/ 3638983 h 3823683"/>
              <a:gd name="connsiteX73-4079" fmla="*/ 3048270 w 8037833"/>
              <a:gd name="connsiteY73-4080" fmla="*/ 3649949 h 3823683"/>
              <a:gd name="connsiteX74-4081" fmla="*/ 2989722 w 8037833"/>
              <a:gd name="connsiteY74-4082" fmla="*/ 3623230 h 3823683"/>
              <a:gd name="connsiteX75-4083" fmla="*/ 2965734 w 8037833"/>
              <a:gd name="connsiteY75-4084" fmla="*/ 3635676 h 3823683"/>
              <a:gd name="connsiteX76-4085" fmla="*/ 2961603 w 8037833"/>
              <a:gd name="connsiteY76-4086" fmla="*/ 3638221 h 3823683"/>
              <a:gd name="connsiteX77-4087" fmla="*/ 2944959 w 8037833"/>
              <a:gd name="connsiteY77-4088" fmla="*/ 3639723 h 3823683"/>
              <a:gd name="connsiteX78-4089" fmla="*/ 2940402 w 8037833"/>
              <a:gd name="connsiteY78-4090" fmla="*/ 3651000 h 3823683"/>
              <a:gd name="connsiteX79-4091" fmla="*/ 2915449 w 8037833"/>
              <a:gd name="connsiteY79-4092" fmla="*/ 3661039 h 3823683"/>
              <a:gd name="connsiteX80-4093" fmla="*/ 2884777 w 8037833"/>
              <a:gd name="connsiteY80-4094" fmla="*/ 3660775 h 3823683"/>
              <a:gd name="connsiteX81-4095" fmla="*/ 2739034 w 8037833"/>
              <a:gd name="connsiteY81-4096" fmla="*/ 3647396 h 3823683"/>
              <a:gd name="connsiteX82-4097" fmla="*/ 2651827 w 8037833"/>
              <a:gd name="connsiteY82-4098" fmla="*/ 3646306 h 3823683"/>
              <a:gd name="connsiteX83-4099" fmla="*/ 2618680 w 8037833"/>
              <a:gd name="connsiteY83-4100" fmla="*/ 3656755 h 3823683"/>
              <a:gd name="connsiteX84-4101" fmla="*/ 2572404 w 8037833"/>
              <a:gd name="connsiteY84-4102" fmla="*/ 3664043 h 3823683"/>
              <a:gd name="connsiteX85-4103" fmla="*/ 2490721 w 8037833"/>
              <a:gd name="connsiteY85-4104" fmla="*/ 3685313 h 3823683"/>
              <a:gd name="connsiteX86-4105" fmla="*/ 2423704 w 8037833"/>
              <a:gd name="connsiteY86-4106" fmla="*/ 3658079 h 3823683"/>
              <a:gd name="connsiteX87-4107" fmla="*/ 2301172 w 8037833"/>
              <a:gd name="connsiteY87-4108" fmla="*/ 3663053 h 3823683"/>
              <a:gd name="connsiteX88-4109" fmla="*/ 2294102 w 8037833"/>
              <a:gd name="connsiteY88-4110" fmla="*/ 3671151 h 3823683"/>
              <a:gd name="connsiteX89-4111" fmla="*/ 2238966 w 8037833"/>
              <a:gd name="connsiteY89-4112" fmla="*/ 3668777 h 3823683"/>
              <a:gd name="connsiteX90-4113" fmla="*/ 2046240 w 8037833"/>
              <a:gd name="connsiteY90-4114" fmla="*/ 3604535 h 3823683"/>
              <a:gd name="connsiteX91-4115" fmla="*/ 1938480 w 8037833"/>
              <a:gd name="connsiteY91-4116" fmla="*/ 3601439 h 3823683"/>
              <a:gd name="connsiteX92-4117" fmla="*/ 1900166 w 8037833"/>
              <a:gd name="connsiteY92-4118" fmla="*/ 3609358 h 3823683"/>
              <a:gd name="connsiteX93-4119" fmla="*/ 1835976 w 8037833"/>
              <a:gd name="connsiteY93-4120" fmla="*/ 3622065 h 3823683"/>
              <a:gd name="connsiteX94-4121" fmla="*/ 1787830 w 8037833"/>
              <a:gd name="connsiteY94-4122" fmla="*/ 3653768 h 3823683"/>
              <a:gd name="connsiteX95-4123" fmla="*/ 1734224 w 8037833"/>
              <a:gd name="connsiteY95-4124" fmla="*/ 3655593 h 3823683"/>
              <a:gd name="connsiteX96-4125" fmla="*/ 1721989 w 8037833"/>
              <a:gd name="connsiteY96-4126" fmla="*/ 3627298 h 3823683"/>
              <a:gd name="connsiteX97-4127" fmla="*/ 1664576 w 8037833"/>
              <a:gd name="connsiteY97-4128" fmla="*/ 3638572 h 3823683"/>
              <a:gd name="connsiteX98-4129" fmla="*/ 1577459 w 8037833"/>
              <a:gd name="connsiteY98-4130" fmla="*/ 3658824 h 3823683"/>
              <a:gd name="connsiteX99-4131" fmla="*/ 1527269 w 8037833"/>
              <a:gd name="connsiteY99-4132" fmla="*/ 3663088 h 3823683"/>
              <a:gd name="connsiteX100-4133" fmla="*/ 1390118 w 8037833"/>
              <a:gd name="connsiteY100-4134" fmla="*/ 3682789 h 3823683"/>
              <a:gd name="connsiteX101-4135" fmla="*/ 1252698 w 8037833"/>
              <a:gd name="connsiteY101-4136" fmla="*/ 3708662 h 3823683"/>
              <a:gd name="connsiteX102-4137" fmla="*/ 1171039 w 8037833"/>
              <a:gd name="connsiteY102-4138" fmla="*/ 3758642 h 3823683"/>
              <a:gd name="connsiteX103-4139" fmla="*/ 1058106 w 8037833"/>
              <a:gd name="connsiteY103-4140" fmla="*/ 3776166 h 3823683"/>
              <a:gd name="connsiteX104-4141" fmla="*/ 1039167 w 8037833"/>
              <a:gd name="connsiteY104-4142" fmla="*/ 3784177 h 3823683"/>
              <a:gd name="connsiteX105-4143" fmla="*/ 1012958 w 8037833"/>
              <a:gd name="connsiteY105-4144" fmla="*/ 3779206 h 3823683"/>
              <a:gd name="connsiteX106-4145" fmla="*/ 907906 w 8037833"/>
              <a:gd name="connsiteY106-4146" fmla="*/ 3757678 h 3823683"/>
              <a:gd name="connsiteX107-4147" fmla="*/ 825226 w 8037833"/>
              <a:gd name="connsiteY107-4148" fmla="*/ 3726369 h 3823683"/>
              <a:gd name="connsiteX108-4149" fmla="*/ 722264 w 8037833"/>
              <a:gd name="connsiteY108-4150" fmla="*/ 3747612 h 3823683"/>
              <a:gd name="connsiteX109-4151" fmla="*/ 659460 w 8037833"/>
              <a:gd name="connsiteY109-4152" fmla="*/ 3740429 h 3823683"/>
              <a:gd name="connsiteX110-4153" fmla="*/ 556552 w 8037833"/>
              <a:gd name="connsiteY110-4154" fmla="*/ 3697934 h 3823683"/>
              <a:gd name="connsiteX111-4155" fmla="*/ 421042 w 8037833"/>
              <a:gd name="connsiteY111-4156" fmla="*/ 3709912 h 3823683"/>
              <a:gd name="connsiteX112-4157" fmla="*/ 393295 w 8037833"/>
              <a:gd name="connsiteY112-4158" fmla="*/ 3753097 h 3823683"/>
              <a:gd name="connsiteX113-4159" fmla="*/ 355918 w 8037833"/>
              <a:gd name="connsiteY113-4160" fmla="*/ 3779172 h 3823683"/>
              <a:gd name="connsiteX114-4161" fmla="*/ 339711 w 8037833"/>
              <a:gd name="connsiteY114-4162" fmla="*/ 3718242 h 3823683"/>
              <a:gd name="connsiteX115-4163" fmla="*/ 222239 w 8037833"/>
              <a:gd name="connsiteY115-4164" fmla="*/ 3672335 h 3823683"/>
              <a:gd name="connsiteX116-4165" fmla="*/ 163578 w 8037833"/>
              <a:gd name="connsiteY116-4166" fmla="*/ 3656292 h 3823683"/>
              <a:gd name="connsiteX117-4167" fmla="*/ 72220 w 8037833"/>
              <a:gd name="connsiteY117-4168" fmla="*/ 3645272 h 3823683"/>
              <a:gd name="connsiteX118-4169" fmla="*/ 44395 w 8037833"/>
              <a:gd name="connsiteY118-4170" fmla="*/ 3639455 h 3823683"/>
              <a:gd name="connsiteX119-4171" fmla="*/ 1962 w 8037833"/>
              <a:gd name="connsiteY119-4172" fmla="*/ 3635948 h 3823683"/>
              <a:gd name="connsiteX120-4173" fmla="*/ 0 w 8037833"/>
              <a:gd name="connsiteY120-4174" fmla="*/ 3635261 h 3823683"/>
              <a:gd name="connsiteX121-4175" fmla="*/ 0 w 8037833"/>
              <a:gd name="connsiteY121-4176" fmla="*/ 12763 h 3823683"/>
              <a:gd name="connsiteX0-4177" fmla="*/ 0 w 8037833"/>
              <a:gd name="connsiteY0-4178" fmla="*/ 12763 h 3823683"/>
              <a:gd name="connsiteX1-4179" fmla="*/ 8037833 w 8037833"/>
              <a:gd name="connsiteY1-4180" fmla="*/ 0 h 3823683"/>
              <a:gd name="connsiteX2-4181" fmla="*/ 8037833 w 8037833"/>
              <a:gd name="connsiteY2-4182" fmla="*/ 3123098 h 3823683"/>
              <a:gd name="connsiteX3-4183" fmla="*/ 8034343 w 8037833"/>
              <a:gd name="connsiteY3-4184" fmla="*/ 3122573 h 3823683"/>
              <a:gd name="connsiteX4-4185" fmla="*/ 7877229 w 8037833"/>
              <a:gd name="connsiteY4-4186" fmla="*/ 3143819 h 3823683"/>
              <a:gd name="connsiteX5-4187" fmla="*/ 7752740 w 8037833"/>
              <a:gd name="connsiteY5-4188" fmla="*/ 3181149 h 3823683"/>
              <a:gd name="connsiteX6-4189" fmla="*/ 7588760 w 8037833"/>
              <a:gd name="connsiteY6-4190" fmla="*/ 3183782 h 3823683"/>
              <a:gd name="connsiteX7-4191" fmla="*/ 7351256 w 8037833"/>
              <a:gd name="connsiteY7-4192" fmla="*/ 3276296 h 3823683"/>
              <a:gd name="connsiteX8-4193" fmla="*/ 7241630 w 8037833"/>
              <a:gd name="connsiteY8-4194" fmla="*/ 3258619 h 3823683"/>
              <a:gd name="connsiteX9-4195" fmla="*/ 7197338 w 8037833"/>
              <a:gd name="connsiteY9-4196" fmla="*/ 3224751 h 3823683"/>
              <a:gd name="connsiteX10-4197" fmla="*/ 7180777 w 8037833"/>
              <a:gd name="connsiteY10-4198" fmla="*/ 3222826 h 3823683"/>
              <a:gd name="connsiteX11-4199" fmla="*/ 7146896 w 8037833"/>
              <a:gd name="connsiteY11-4200" fmla="*/ 3256975 h 3823683"/>
              <a:gd name="connsiteX12-4201" fmla="*/ 7101771 w 8037833"/>
              <a:gd name="connsiteY12-4202" fmla="*/ 3257015 h 3823683"/>
              <a:gd name="connsiteX13-4203" fmla="*/ 7047844 w 8037833"/>
              <a:gd name="connsiteY13-4204" fmla="*/ 3303791 h 3823683"/>
              <a:gd name="connsiteX14-4205" fmla="*/ 6912506 w 8037833"/>
              <a:gd name="connsiteY14-4206" fmla="*/ 3361478 h 3823683"/>
              <a:gd name="connsiteX15-4207" fmla="*/ 6819463 w 8037833"/>
              <a:gd name="connsiteY15-4208" fmla="*/ 3368624 h 3823683"/>
              <a:gd name="connsiteX16-4209" fmla="*/ 6797198 w 8037833"/>
              <a:gd name="connsiteY16-4210" fmla="*/ 3378256 h 3823683"/>
              <a:gd name="connsiteX17-4211" fmla="*/ 6718286 w 8037833"/>
              <a:gd name="connsiteY17-4212" fmla="*/ 3382997 h 3823683"/>
              <a:gd name="connsiteX18-4213" fmla="*/ 6609242 w 8037833"/>
              <a:gd name="connsiteY18-4214" fmla="*/ 3355040 h 3823683"/>
              <a:gd name="connsiteX19-4215" fmla="*/ 6462092 w 8037833"/>
              <a:gd name="connsiteY19-4216" fmla="*/ 3373529 h 3823683"/>
              <a:gd name="connsiteX20-4217" fmla="*/ 6303479 w 8037833"/>
              <a:gd name="connsiteY20-4218" fmla="*/ 3319842 h 3823683"/>
              <a:gd name="connsiteX21-4219" fmla="*/ 6210639 w 8037833"/>
              <a:gd name="connsiteY21-4220" fmla="*/ 3335546 h 3823683"/>
              <a:gd name="connsiteX22-4221" fmla="*/ 6111718 w 8037833"/>
              <a:gd name="connsiteY22-4222" fmla="*/ 3357536 h 3823683"/>
              <a:gd name="connsiteX23-4223" fmla="*/ 5949057 w 8037833"/>
              <a:gd name="connsiteY23-4224" fmla="*/ 3379652 h 3823683"/>
              <a:gd name="connsiteX24-4225" fmla="*/ 5891274 w 8037833"/>
              <a:gd name="connsiteY24-4226" fmla="*/ 3397681 h 3823683"/>
              <a:gd name="connsiteX25-4227" fmla="*/ 5835383 w 8037833"/>
              <a:gd name="connsiteY25-4228" fmla="*/ 3377529 h 3823683"/>
              <a:gd name="connsiteX26-4229" fmla="*/ 5746050 w 8037833"/>
              <a:gd name="connsiteY26-4230" fmla="*/ 3426142 h 3823683"/>
              <a:gd name="connsiteX27-4231" fmla="*/ 5613670 w 8037833"/>
              <a:gd name="connsiteY27-4232" fmla="*/ 3428671 h 3823683"/>
              <a:gd name="connsiteX28-4233" fmla="*/ 5535334 w 8037833"/>
              <a:gd name="connsiteY28-4234" fmla="*/ 3437044 h 3823683"/>
              <a:gd name="connsiteX29-4235" fmla="*/ 5506940 w 8037833"/>
              <a:gd name="connsiteY29-4236" fmla="*/ 3450999 h 3823683"/>
              <a:gd name="connsiteX30-4237" fmla="*/ 5466372 w 8037833"/>
              <a:gd name="connsiteY30-4238" fmla="*/ 3463245 h 3823683"/>
              <a:gd name="connsiteX31-4239" fmla="*/ 5395833 w 8037833"/>
              <a:gd name="connsiteY31-4240" fmla="*/ 3493194 h 3823683"/>
              <a:gd name="connsiteX32-4241" fmla="*/ 5299224 w 8037833"/>
              <a:gd name="connsiteY32-4242" fmla="*/ 3518930 h 3823683"/>
              <a:gd name="connsiteX33-4243" fmla="*/ 5223043 w 8037833"/>
              <a:gd name="connsiteY33-4244" fmla="*/ 3491664 h 3823683"/>
              <a:gd name="connsiteX34-4245" fmla="*/ 5217733 w 8037833"/>
              <a:gd name="connsiteY34-4246" fmla="*/ 3500463 h 3823683"/>
              <a:gd name="connsiteX35-4247" fmla="*/ 5167992 w 8037833"/>
              <a:gd name="connsiteY35-4248" fmla="*/ 3504085 h 3823683"/>
              <a:gd name="connsiteX36-4249" fmla="*/ 4987020 w 8037833"/>
              <a:gd name="connsiteY36-4250" fmla="*/ 3461263 h 3823683"/>
              <a:gd name="connsiteX37-4251" fmla="*/ 4890003 w 8037833"/>
              <a:gd name="connsiteY37-4252" fmla="*/ 3469874 h 3823683"/>
              <a:gd name="connsiteX38-4253" fmla="*/ 4856654 w 8037833"/>
              <a:gd name="connsiteY38-4254" fmla="*/ 3481880 h 3823683"/>
              <a:gd name="connsiteX39-4255" fmla="*/ 4800711 w 8037833"/>
              <a:gd name="connsiteY39-4256" fmla="*/ 3501441 h 3823683"/>
              <a:gd name="connsiteX40-4257" fmla="*/ 4761569 w 8037833"/>
              <a:gd name="connsiteY40-4258" fmla="*/ 3538103 h 3823683"/>
              <a:gd name="connsiteX41-4259" fmla="*/ 4713734 w 8037833"/>
              <a:gd name="connsiteY41-4260" fmla="*/ 3545724 h 3823683"/>
              <a:gd name="connsiteX42-4261" fmla="*/ 4699169 w 8037833"/>
              <a:gd name="connsiteY42-4262" fmla="*/ 3518988 h 3823683"/>
              <a:gd name="connsiteX43-4263" fmla="*/ 4649120 w 8037833"/>
              <a:gd name="connsiteY43-4264" fmla="*/ 3536392 h 3823683"/>
              <a:gd name="connsiteX44-4265" fmla="*/ 4573578 w 8037833"/>
              <a:gd name="connsiteY44-4266" fmla="*/ 3565923 h 3823683"/>
              <a:gd name="connsiteX45-4267" fmla="*/ 4529117 w 8037833"/>
              <a:gd name="connsiteY45-4268" fmla="*/ 3575592 h 3823683"/>
              <a:gd name="connsiteX46-4269" fmla="*/ 4408641 w 8037833"/>
              <a:gd name="connsiteY46-4270" fmla="*/ 3610000 h 3823683"/>
              <a:gd name="connsiteX47-4271" fmla="*/ 4356402 w 8037833"/>
              <a:gd name="connsiteY47-4272" fmla="*/ 3642792 h 3823683"/>
              <a:gd name="connsiteX48-4273" fmla="*/ 4258044 w 8037833"/>
              <a:gd name="connsiteY48-4274" fmla="*/ 3823683 h 3823683"/>
              <a:gd name="connsiteX49-4275" fmla="*/ 4208725 w 8037833"/>
              <a:gd name="connsiteY49-4276" fmla="*/ 3704841 h 3823683"/>
              <a:gd name="connsiteX50-4277" fmla="*/ 4201632 w 8037833"/>
              <a:gd name="connsiteY50-4278" fmla="*/ 3702602 h 3823683"/>
              <a:gd name="connsiteX51-4279" fmla="*/ 4191289 w 8037833"/>
              <a:gd name="connsiteY51-4280" fmla="*/ 3702380 h 3823683"/>
              <a:gd name="connsiteX52-4281" fmla="*/ 4191039 w 8037833"/>
              <a:gd name="connsiteY52-4282" fmla="*/ 3702831 h 3823683"/>
              <a:gd name="connsiteX53-4283" fmla="*/ 4181340 w 8037833"/>
              <a:gd name="connsiteY53-4284" fmla="*/ 3701729 h 3823683"/>
              <a:gd name="connsiteX54-4285" fmla="*/ 4133816 w 8037833"/>
              <a:gd name="connsiteY54-4286" fmla="*/ 3690565 h 3823683"/>
              <a:gd name="connsiteX55-4287" fmla="*/ 4071732 w 8037833"/>
              <a:gd name="connsiteY55-4288" fmla="*/ 3732513 h 3823683"/>
              <a:gd name="connsiteX56-4289" fmla="*/ 4045924 w 8037833"/>
              <a:gd name="connsiteY56-4290" fmla="*/ 3739404 h 3823683"/>
              <a:gd name="connsiteX57-4291" fmla="*/ 4032171 w 8037833"/>
              <a:gd name="connsiteY57-4292" fmla="*/ 3745523 h 3823683"/>
              <a:gd name="connsiteX58-4293" fmla="*/ 4031335 w 8037833"/>
              <a:gd name="connsiteY58-4294" fmla="*/ 3747479 h 3823683"/>
              <a:gd name="connsiteX59-4295" fmla="*/ 3985774 w 8037833"/>
              <a:gd name="connsiteY59-4296" fmla="*/ 3736547 h 3823683"/>
              <a:gd name="connsiteX60-4297" fmla="*/ 3979769 w 8037833"/>
              <a:gd name="connsiteY60-4298" fmla="*/ 3738769 h 3823683"/>
              <a:gd name="connsiteX61-4299" fmla="*/ 3950014 w 8037833"/>
              <a:gd name="connsiteY61-4300" fmla="*/ 3726942 h 3823683"/>
              <a:gd name="connsiteX62-4301" fmla="*/ 3934671 w 8037833"/>
              <a:gd name="connsiteY62-4302" fmla="*/ 3723339 h 3823683"/>
              <a:gd name="connsiteX63-4303" fmla="*/ 3930274 w 8037833"/>
              <a:gd name="connsiteY63-4304" fmla="*/ 3717148 h 3823683"/>
              <a:gd name="connsiteX64-4305" fmla="*/ 3907660 w 8037833"/>
              <a:gd name="connsiteY64-4306" fmla="*/ 3714456 h 3823683"/>
              <a:gd name="connsiteX65-4307" fmla="*/ 3905087 w 8037833"/>
              <a:gd name="connsiteY65-4308" fmla="*/ 3716098 h 3823683"/>
              <a:gd name="connsiteX66-4309" fmla="*/ 3886347 w 8037833"/>
              <a:gd name="connsiteY66-4310" fmla="*/ 3706620 h 3823683"/>
              <a:gd name="connsiteX67-4311" fmla="*/ 3870533 w 8037833"/>
              <a:gd name="connsiteY67-4312" fmla="*/ 3689905 h 3823683"/>
              <a:gd name="connsiteX68-4313" fmla="*/ 3678563 w 8037833"/>
              <a:gd name="connsiteY68-4314" fmla="*/ 3694486 h 3823683"/>
              <a:gd name="connsiteX69-4315" fmla="*/ 3524121 w 8037833"/>
              <a:gd name="connsiteY69-4316" fmla="*/ 3642736 h 3823683"/>
              <a:gd name="connsiteX70-4317" fmla="*/ 3407752 w 8037833"/>
              <a:gd name="connsiteY70-4318" fmla="*/ 3626590 h 3823683"/>
              <a:gd name="connsiteX71-4319" fmla="*/ 3373519 w 8037833"/>
              <a:gd name="connsiteY71-4320" fmla="*/ 3665785 h 3823683"/>
              <a:gd name="connsiteX72-4321" fmla="*/ 3114267 w 8037833"/>
              <a:gd name="connsiteY72-4322" fmla="*/ 3638983 h 3823683"/>
              <a:gd name="connsiteX73-4323" fmla="*/ 3048270 w 8037833"/>
              <a:gd name="connsiteY73-4324" fmla="*/ 3649949 h 3823683"/>
              <a:gd name="connsiteX74-4325" fmla="*/ 2989722 w 8037833"/>
              <a:gd name="connsiteY74-4326" fmla="*/ 3623230 h 3823683"/>
              <a:gd name="connsiteX75-4327" fmla="*/ 2965734 w 8037833"/>
              <a:gd name="connsiteY75-4328" fmla="*/ 3635676 h 3823683"/>
              <a:gd name="connsiteX76-4329" fmla="*/ 2961603 w 8037833"/>
              <a:gd name="connsiteY76-4330" fmla="*/ 3638221 h 3823683"/>
              <a:gd name="connsiteX77-4331" fmla="*/ 2944959 w 8037833"/>
              <a:gd name="connsiteY77-4332" fmla="*/ 3639723 h 3823683"/>
              <a:gd name="connsiteX78-4333" fmla="*/ 2940402 w 8037833"/>
              <a:gd name="connsiteY78-4334" fmla="*/ 3651000 h 3823683"/>
              <a:gd name="connsiteX79-4335" fmla="*/ 2915449 w 8037833"/>
              <a:gd name="connsiteY79-4336" fmla="*/ 3661039 h 3823683"/>
              <a:gd name="connsiteX80-4337" fmla="*/ 2884777 w 8037833"/>
              <a:gd name="connsiteY80-4338" fmla="*/ 3660775 h 3823683"/>
              <a:gd name="connsiteX81-4339" fmla="*/ 2739034 w 8037833"/>
              <a:gd name="connsiteY81-4340" fmla="*/ 3647396 h 3823683"/>
              <a:gd name="connsiteX82-4341" fmla="*/ 2651827 w 8037833"/>
              <a:gd name="connsiteY82-4342" fmla="*/ 3646306 h 3823683"/>
              <a:gd name="connsiteX83-4343" fmla="*/ 2618680 w 8037833"/>
              <a:gd name="connsiteY83-4344" fmla="*/ 3656755 h 3823683"/>
              <a:gd name="connsiteX84-4345" fmla="*/ 2572404 w 8037833"/>
              <a:gd name="connsiteY84-4346" fmla="*/ 3664043 h 3823683"/>
              <a:gd name="connsiteX85-4347" fmla="*/ 2490721 w 8037833"/>
              <a:gd name="connsiteY85-4348" fmla="*/ 3685313 h 3823683"/>
              <a:gd name="connsiteX86-4349" fmla="*/ 2423704 w 8037833"/>
              <a:gd name="connsiteY86-4350" fmla="*/ 3658079 h 3823683"/>
              <a:gd name="connsiteX87-4351" fmla="*/ 2301172 w 8037833"/>
              <a:gd name="connsiteY87-4352" fmla="*/ 3663053 h 3823683"/>
              <a:gd name="connsiteX88-4353" fmla="*/ 2294102 w 8037833"/>
              <a:gd name="connsiteY88-4354" fmla="*/ 3671151 h 3823683"/>
              <a:gd name="connsiteX89-4355" fmla="*/ 2238966 w 8037833"/>
              <a:gd name="connsiteY89-4356" fmla="*/ 3668777 h 3823683"/>
              <a:gd name="connsiteX90-4357" fmla="*/ 2046240 w 8037833"/>
              <a:gd name="connsiteY90-4358" fmla="*/ 3604535 h 3823683"/>
              <a:gd name="connsiteX91-4359" fmla="*/ 1938480 w 8037833"/>
              <a:gd name="connsiteY91-4360" fmla="*/ 3601439 h 3823683"/>
              <a:gd name="connsiteX92-4361" fmla="*/ 1900166 w 8037833"/>
              <a:gd name="connsiteY92-4362" fmla="*/ 3609358 h 3823683"/>
              <a:gd name="connsiteX93-4363" fmla="*/ 1835976 w 8037833"/>
              <a:gd name="connsiteY93-4364" fmla="*/ 3622065 h 3823683"/>
              <a:gd name="connsiteX94-4365" fmla="*/ 1787830 w 8037833"/>
              <a:gd name="connsiteY94-4366" fmla="*/ 3653768 h 3823683"/>
              <a:gd name="connsiteX95-4367" fmla="*/ 1734224 w 8037833"/>
              <a:gd name="connsiteY95-4368" fmla="*/ 3655593 h 3823683"/>
              <a:gd name="connsiteX96-4369" fmla="*/ 1721989 w 8037833"/>
              <a:gd name="connsiteY96-4370" fmla="*/ 3627298 h 3823683"/>
              <a:gd name="connsiteX97-4371" fmla="*/ 1664576 w 8037833"/>
              <a:gd name="connsiteY97-4372" fmla="*/ 3638572 h 3823683"/>
              <a:gd name="connsiteX98-4373" fmla="*/ 1577459 w 8037833"/>
              <a:gd name="connsiteY98-4374" fmla="*/ 3658824 h 3823683"/>
              <a:gd name="connsiteX99-4375" fmla="*/ 1527269 w 8037833"/>
              <a:gd name="connsiteY99-4376" fmla="*/ 3663088 h 3823683"/>
              <a:gd name="connsiteX100-4377" fmla="*/ 1390118 w 8037833"/>
              <a:gd name="connsiteY100-4378" fmla="*/ 3682789 h 3823683"/>
              <a:gd name="connsiteX101-4379" fmla="*/ 1252698 w 8037833"/>
              <a:gd name="connsiteY101-4380" fmla="*/ 3708662 h 3823683"/>
              <a:gd name="connsiteX102-4381" fmla="*/ 1171039 w 8037833"/>
              <a:gd name="connsiteY102-4382" fmla="*/ 3758642 h 3823683"/>
              <a:gd name="connsiteX103-4383" fmla="*/ 1058106 w 8037833"/>
              <a:gd name="connsiteY103-4384" fmla="*/ 3776166 h 3823683"/>
              <a:gd name="connsiteX104-4385" fmla="*/ 1039167 w 8037833"/>
              <a:gd name="connsiteY104-4386" fmla="*/ 3784177 h 3823683"/>
              <a:gd name="connsiteX105-4387" fmla="*/ 1012958 w 8037833"/>
              <a:gd name="connsiteY105-4388" fmla="*/ 3779206 h 3823683"/>
              <a:gd name="connsiteX106-4389" fmla="*/ 907906 w 8037833"/>
              <a:gd name="connsiteY106-4390" fmla="*/ 3757678 h 3823683"/>
              <a:gd name="connsiteX107-4391" fmla="*/ 825226 w 8037833"/>
              <a:gd name="connsiteY107-4392" fmla="*/ 3726369 h 3823683"/>
              <a:gd name="connsiteX108-4393" fmla="*/ 722264 w 8037833"/>
              <a:gd name="connsiteY108-4394" fmla="*/ 3747612 h 3823683"/>
              <a:gd name="connsiteX109-4395" fmla="*/ 659460 w 8037833"/>
              <a:gd name="connsiteY109-4396" fmla="*/ 3740429 h 3823683"/>
              <a:gd name="connsiteX110-4397" fmla="*/ 556552 w 8037833"/>
              <a:gd name="connsiteY110-4398" fmla="*/ 3697934 h 3823683"/>
              <a:gd name="connsiteX111-4399" fmla="*/ 421042 w 8037833"/>
              <a:gd name="connsiteY111-4400" fmla="*/ 3709912 h 3823683"/>
              <a:gd name="connsiteX112-4401" fmla="*/ 393295 w 8037833"/>
              <a:gd name="connsiteY112-4402" fmla="*/ 3753097 h 3823683"/>
              <a:gd name="connsiteX113-4403" fmla="*/ 355918 w 8037833"/>
              <a:gd name="connsiteY113-4404" fmla="*/ 3779172 h 3823683"/>
              <a:gd name="connsiteX114-4405" fmla="*/ 339711 w 8037833"/>
              <a:gd name="connsiteY114-4406" fmla="*/ 3718242 h 3823683"/>
              <a:gd name="connsiteX115-4407" fmla="*/ 222239 w 8037833"/>
              <a:gd name="connsiteY115-4408" fmla="*/ 3672335 h 3823683"/>
              <a:gd name="connsiteX116-4409" fmla="*/ 163578 w 8037833"/>
              <a:gd name="connsiteY116-4410" fmla="*/ 3656292 h 3823683"/>
              <a:gd name="connsiteX117-4411" fmla="*/ 72220 w 8037833"/>
              <a:gd name="connsiteY117-4412" fmla="*/ 3645272 h 3823683"/>
              <a:gd name="connsiteX118-4413" fmla="*/ 44395 w 8037833"/>
              <a:gd name="connsiteY118-4414" fmla="*/ 3639455 h 3823683"/>
              <a:gd name="connsiteX119-4415" fmla="*/ 1962 w 8037833"/>
              <a:gd name="connsiteY119-4416" fmla="*/ 3635948 h 3823683"/>
              <a:gd name="connsiteX120-4417" fmla="*/ 0 w 8037833"/>
              <a:gd name="connsiteY120-4418" fmla="*/ 3635261 h 3823683"/>
              <a:gd name="connsiteX121-4419" fmla="*/ 0 w 8037833"/>
              <a:gd name="connsiteY121-4420" fmla="*/ 12763 h 3823683"/>
              <a:gd name="connsiteX0-4421" fmla="*/ 0 w 8037833"/>
              <a:gd name="connsiteY0-4422" fmla="*/ 12763 h 3784177"/>
              <a:gd name="connsiteX1-4423" fmla="*/ 8037833 w 8037833"/>
              <a:gd name="connsiteY1-4424" fmla="*/ 0 h 3784177"/>
              <a:gd name="connsiteX2-4425" fmla="*/ 8037833 w 8037833"/>
              <a:gd name="connsiteY2-4426" fmla="*/ 3123098 h 3784177"/>
              <a:gd name="connsiteX3-4427" fmla="*/ 8034343 w 8037833"/>
              <a:gd name="connsiteY3-4428" fmla="*/ 3122573 h 3784177"/>
              <a:gd name="connsiteX4-4429" fmla="*/ 7877229 w 8037833"/>
              <a:gd name="connsiteY4-4430" fmla="*/ 3143819 h 3784177"/>
              <a:gd name="connsiteX5-4431" fmla="*/ 7752740 w 8037833"/>
              <a:gd name="connsiteY5-4432" fmla="*/ 3181149 h 3784177"/>
              <a:gd name="connsiteX6-4433" fmla="*/ 7588760 w 8037833"/>
              <a:gd name="connsiteY6-4434" fmla="*/ 3183782 h 3784177"/>
              <a:gd name="connsiteX7-4435" fmla="*/ 7351256 w 8037833"/>
              <a:gd name="connsiteY7-4436" fmla="*/ 3276296 h 3784177"/>
              <a:gd name="connsiteX8-4437" fmla="*/ 7241630 w 8037833"/>
              <a:gd name="connsiteY8-4438" fmla="*/ 3258619 h 3784177"/>
              <a:gd name="connsiteX9-4439" fmla="*/ 7197338 w 8037833"/>
              <a:gd name="connsiteY9-4440" fmla="*/ 3224751 h 3784177"/>
              <a:gd name="connsiteX10-4441" fmla="*/ 7180777 w 8037833"/>
              <a:gd name="connsiteY10-4442" fmla="*/ 3222826 h 3784177"/>
              <a:gd name="connsiteX11-4443" fmla="*/ 7146896 w 8037833"/>
              <a:gd name="connsiteY11-4444" fmla="*/ 3256975 h 3784177"/>
              <a:gd name="connsiteX12-4445" fmla="*/ 7101771 w 8037833"/>
              <a:gd name="connsiteY12-4446" fmla="*/ 3257015 h 3784177"/>
              <a:gd name="connsiteX13-4447" fmla="*/ 7047844 w 8037833"/>
              <a:gd name="connsiteY13-4448" fmla="*/ 3303791 h 3784177"/>
              <a:gd name="connsiteX14-4449" fmla="*/ 6912506 w 8037833"/>
              <a:gd name="connsiteY14-4450" fmla="*/ 3361478 h 3784177"/>
              <a:gd name="connsiteX15-4451" fmla="*/ 6819463 w 8037833"/>
              <a:gd name="connsiteY15-4452" fmla="*/ 3368624 h 3784177"/>
              <a:gd name="connsiteX16-4453" fmla="*/ 6797198 w 8037833"/>
              <a:gd name="connsiteY16-4454" fmla="*/ 3378256 h 3784177"/>
              <a:gd name="connsiteX17-4455" fmla="*/ 6718286 w 8037833"/>
              <a:gd name="connsiteY17-4456" fmla="*/ 3382997 h 3784177"/>
              <a:gd name="connsiteX18-4457" fmla="*/ 6609242 w 8037833"/>
              <a:gd name="connsiteY18-4458" fmla="*/ 3355040 h 3784177"/>
              <a:gd name="connsiteX19-4459" fmla="*/ 6462092 w 8037833"/>
              <a:gd name="connsiteY19-4460" fmla="*/ 3373529 h 3784177"/>
              <a:gd name="connsiteX20-4461" fmla="*/ 6303479 w 8037833"/>
              <a:gd name="connsiteY20-4462" fmla="*/ 3319842 h 3784177"/>
              <a:gd name="connsiteX21-4463" fmla="*/ 6210639 w 8037833"/>
              <a:gd name="connsiteY21-4464" fmla="*/ 3335546 h 3784177"/>
              <a:gd name="connsiteX22-4465" fmla="*/ 6111718 w 8037833"/>
              <a:gd name="connsiteY22-4466" fmla="*/ 3357536 h 3784177"/>
              <a:gd name="connsiteX23-4467" fmla="*/ 5949057 w 8037833"/>
              <a:gd name="connsiteY23-4468" fmla="*/ 3379652 h 3784177"/>
              <a:gd name="connsiteX24-4469" fmla="*/ 5891274 w 8037833"/>
              <a:gd name="connsiteY24-4470" fmla="*/ 3397681 h 3784177"/>
              <a:gd name="connsiteX25-4471" fmla="*/ 5835383 w 8037833"/>
              <a:gd name="connsiteY25-4472" fmla="*/ 3377529 h 3784177"/>
              <a:gd name="connsiteX26-4473" fmla="*/ 5746050 w 8037833"/>
              <a:gd name="connsiteY26-4474" fmla="*/ 3426142 h 3784177"/>
              <a:gd name="connsiteX27-4475" fmla="*/ 5613670 w 8037833"/>
              <a:gd name="connsiteY27-4476" fmla="*/ 3428671 h 3784177"/>
              <a:gd name="connsiteX28-4477" fmla="*/ 5535334 w 8037833"/>
              <a:gd name="connsiteY28-4478" fmla="*/ 3437044 h 3784177"/>
              <a:gd name="connsiteX29-4479" fmla="*/ 5506940 w 8037833"/>
              <a:gd name="connsiteY29-4480" fmla="*/ 3450999 h 3784177"/>
              <a:gd name="connsiteX30-4481" fmla="*/ 5466372 w 8037833"/>
              <a:gd name="connsiteY30-4482" fmla="*/ 3463245 h 3784177"/>
              <a:gd name="connsiteX31-4483" fmla="*/ 5395833 w 8037833"/>
              <a:gd name="connsiteY31-4484" fmla="*/ 3493194 h 3784177"/>
              <a:gd name="connsiteX32-4485" fmla="*/ 5299224 w 8037833"/>
              <a:gd name="connsiteY32-4486" fmla="*/ 3518930 h 3784177"/>
              <a:gd name="connsiteX33-4487" fmla="*/ 5223043 w 8037833"/>
              <a:gd name="connsiteY33-4488" fmla="*/ 3491664 h 3784177"/>
              <a:gd name="connsiteX34-4489" fmla="*/ 5217733 w 8037833"/>
              <a:gd name="connsiteY34-4490" fmla="*/ 3500463 h 3784177"/>
              <a:gd name="connsiteX35-4491" fmla="*/ 5167992 w 8037833"/>
              <a:gd name="connsiteY35-4492" fmla="*/ 3504085 h 3784177"/>
              <a:gd name="connsiteX36-4493" fmla="*/ 4987020 w 8037833"/>
              <a:gd name="connsiteY36-4494" fmla="*/ 3461263 h 3784177"/>
              <a:gd name="connsiteX37-4495" fmla="*/ 4890003 w 8037833"/>
              <a:gd name="connsiteY37-4496" fmla="*/ 3469874 h 3784177"/>
              <a:gd name="connsiteX38-4497" fmla="*/ 4856654 w 8037833"/>
              <a:gd name="connsiteY38-4498" fmla="*/ 3481880 h 3784177"/>
              <a:gd name="connsiteX39-4499" fmla="*/ 4800711 w 8037833"/>
              <a:gd name="connsiteY39-4500" fmla="*/ 3501441 h 3784177"/>
              <a:gd name="connsiteX40-4501" fmla="*/ 4761569 w 8037833"/>
              <a:gd name="connsiteY40-4502" fmla="*/ 3538103 h 3784177"/>
              <a:gd name="connsiteX41-4503" fmla="*/ 4713734 w 8037833"/>
              <a:gd name="connsiteY41-4504" fmla="*/ 3545724 h 3784177"/>
              <a:gd name="connsiteX42-4505" fmla="*/ 4699169 w 8037833"/>
              <a:gd name="connsiteY42-4506" fmla="*/ 3518988 h 3784177"/>
              <a:gd name="connsiteX43-4507" fmla="*/ 4649120 w 8037833"/>
              <a:gd name="connsiteY43-4508" fmla="*/ 3536392 h 3784177"/>
              <a:gd name="connsiteX44-4509" fmla="*/ 4573578 w 8037833"/>
              <a:gd name="connsiteY44-4510" fmla="*/ 3565923 h 3784177"/>
              <a:gd name="connsiteX45-4511" fmla="*/ 4529117 w 8037833"/>
              <a:gd name="connsiteY45-4512" fmla="*/ 3575592 h 3784177"/>
              <a:gd name="connsiteX46-4513" fmla="*/ 4408641 w 8037833"/>
              <a:gd name="connsiteY46-4514" fmla="*/ 3610000 h 3784177"/>
              <a:gd name="connsiteX47-4515" fmla="*/ 4356402 w 8037833"/>
              <a:gd name="connsiteY47-4516" fmla="*/ 3642792 h 3784177"/>
              <a:gd name="connsiteX48-4517" fmla="*/ 4270245 w 8037833"/>
              <a:gd name="connsiteY48-4518" fmla="*/ 3665789 h 3784177"/>
              <a:gd name="connsiteX49-4519" fmla="*/ 4208725 w 8037833"/>
              <a:gd name="connsiteY49-4520" fmla="*/ 3704841 h 3784177"/>
              <a:gd name="connsiteX50-4521" fmla="*/ 4201632 w 8037833"/>
              <a:gd name="connsiteY50-4522" fmla="*/ 3702602 h 3784177"/>
              <a:gd name="connsiteX51-4523" fmla="*/ 4191289 w 8037833"/>
              <a:gd name="connsiteY51-4524" fmla="*/ 3702380 h 3784177"/>
              <a:gd name="connsiteX52-4525" fmla="*/ 4191039 w 8037833"/>
              <a:gd name="connsiteY52-4526" fmla="*/ 3702831 h 3784177"/>
              <a:gd name="connsiteX53-4527" fmla="*/ 4181340 w 8037833"/>
              <a:gd name="connsiteY53-4528" fmla="*/ 3701729 h 3784177"/>
              <a:gd name="connsiteX54-4529" fmla="*/ 4133816 w 8037833"/>
              <a:gd name="connsiteY54-4530" fmla="*/ 3690565 h 3784177"/>
              <a:gd name="connsiteX55-4531" fmla="*/ 4071732 w 8037833"/>
              <a:gd name="connsiteY55-4532" fmla="*/ 3732513 h 3784177"/>
              <a:gd name="connsiteX56-4533" fmla="*/ 4045924 w 8037833"/>
              <a:gd name="connsiteY56-4534" fmla="*/ 3739404 h 3784177"/>
              <a:gd name="connsiteX57-4535" fmla="*/ 4032171 w 8037833"/>
              <a:gd name="connsiteY57-4536" fmla="*/ 3745523 h 3784177"/>
              <a:gd name="connsiteX58-4537" fmla="*/ 4031335 w 8037833"/>
              <a:gd name="connsiteY58-4538" fmla="*/ 3747479 h 3784177"/>
              <a:gd name="connsiteX59-4539" fmla="*/ 3985774 w 8037833"/>
              <a:gd name="connsiteY59-4540" fmla="*/ 3736547 h 3784177"/>
              <a:gd name="connsiteX60-4541" fmla="*/ 3979769 w 8037833"/>
              <a:gd name="connsiteY60-4542" fmla="*/ 3738769 h 3784177"/>
              <a:gd name="connsiteX61-4543" fmla="*/ 3950014 w 8037833"/>
              <a:gd name="connsiteY61-4544" fmla="*/ 3726942 h 3784177"/>
              <a:gd name="connsiteX62-4545" fmla="*/ 3934671 w 8037833"/>
              <a:gd name="connsiteY62-4546" fmla="*/ 3723339 h 3784177"/>
              <a:gd name="connsiteX63-4547" fmla="*/ 3930274 w 8037833"/>
              <a:gd name="connsiteY63-4548" fmla="*/ 3717148 h 3784177"/>
              <a:gd name="connsiteX64-4549" fmla="*/ 3907660 w 8037833"/>
              <a:gd name="connsiteY64-4550" fmla="*/ 3714456 h 3784177"/>
              <a:gd name="connsiteX65-4551" fmla="*/ 3905087 w 8037833"/>
              <a:gd name="connsiteY65-4552" fmla="*/ 3716098 h 3784177"/>
              <a:gd name="connsiteX66-4553" fmla="*/ 3886347 w 8037833"/>
              <a:gd name="connsiteY66-4554" fmla="*/ 3706620 h 3784177"/>
              <a:gd name="connsiteX67-4555" fmla="*/ 3870533 w 8037833"/>
              <a:gd name="connsiteY67-4556" fmla="*/ 3689905 h 3784177"/>
              <a:gd name="connsiteX68-4557" fmla="*/ 3678563 w 8037833"/>
              <a:gd name="connsiteY68-4558" fmla="*/ 3694486 h 3784177"/>
              <a:gd name="connsiteX69-4559" fmla="*/ 3524121 w 8037833"/>
              <a:gd name="connsiteY69-4560" fmla="*/ 3642736 h 3784177"/>
              <a:gd name="connsiteX70-4561" fmla="*/ 3407752 w 8037833"/>
              <a:gd name="connsiteY70-4562" fmla="*/ 3626590 h 3784177"/>
              <a:gd name="connsiteX71-4563" fmla="*/ 3373519 w 8037833"/>
              <a:gd name="connsiteY71-4564" fmla="*/ 3665785 h 3784177"/>
              <a:gd name="connsiteX72-4565" fmla="*/ 3114267 w 8037833"/>
              <a:gd name="connsiteY72-4566" fmla="*/ 3638983 h 3784177"/>
              <a:gd name="connsiteX73-4567" fmla="*/ 3048270 w 8037833"/>
              <a:gd name="connsiteY73-4568" fmla="*/ 3649949 h 3784177"/>
              <a:gd name="connsiteX74-4569" fmla="*/ 2989722 w 8037833"/>
              <a:gd name="connsiteY74-4570" fmla="*/ 3623230 h 3784177"/>
              <a:gd name="connsiteX75-4571" fmla="*/ 2965734 w 8037833"/>
              <a:gd name="connsiteY75-4572" fmla="*/ 3635676 h 3784177"/>
              <a:gd name="connsiteX76-4573" fmla="*/ 2961603 w 8037833"/>
              <a:gd name="connsiteY76-4574" fmla="*/ 3638221 h 3784177"/>
              <a:gd name="connsiteX77-4575" fmla="*/ 2944959 w 8037833"/>
              <a:gd name="connsiteY77-4576" fmla="*/ 3639723 h 3784177"/>
              <a:gd name="connsiteX78-4577" fmla="*/ 2940402 w 8037833"/>
              <a:gd name="connsiteY78-4578" fmla="*/ 3651000 h 3784177"/>
              <a:gd name="connsiteX79-4579" fmla="*/ 2915449 w 8037833"/>
              <a:gd name="connsiteY79-4580" fmla="*/ 3661039 h 3784177"/>
              <a:gd name="connsiteX80-4581" fmla="*/ 2884777 w 8037833"/>
              <a:gd name="connsiteY80-4582" fmla="*/ 3660775 h 3784177"/>
              <a:gd name="connsiteX81-4583" fmla="*/ 2739034 w 8037833"/>
              <a:gd name="connsiteY81-4584" fmla="*/ 3647396 h 3784177"/>
              <a:gd name="connsiteX82-4585" fmla="*/ 2651827 w 8037833"/>
              <a:gd name="connsiteY82-4586" fmla="*/ 3646306 h 3784177"/>
              <a:gd name="connsiteX83-4587" fmla="*/ 2618680 w 8037833"/>
              <a:gd name="connsiteY83-4588" fmla="*/ 3656755 h 3784177"/>
              <a:gd name="connsiteX84-4589" fmla="*/ 2572404 w 8037833"/>
              <a:gd name="connsiteY84-4590" fmla="*/ 3664043 h 3784177"/>
              <a:gd name="connsiteX85-4591" fmla="*/ 2490721 w 8037833"/>
              <a:gd name="connsiteY85-4592" fmla="*/ 3685313 h 3784177"/>
              <a:gd name="connsiteX86-4593" fmla="*/ 2423704 w 8037833"/>
              <a:gd name="connsiteY86-4594" fmla="*/ 3658079 h 3784177"/>
              <a:gd name="connsiteX87-4595" fmla="*/ 2301172 w 8037833"/>
              <a:gd name="connsiteY87-4596" fmla="*/ 3663053 h 3784177"/>
              <a:gd name="connsiteX88-4597" fmla="*/ 2294102 w 8037833"/>
              <a:gd name="connsiteY88-4598" fmla="*/ 3671151 h 3784177"/>
              <a:gd name="connsiteX89-4599" fmla="*/ 2238966 w 8037833"/>
              <a:gd name="connsiteY89-4600" fmla="*/ 3668777 h 3784177"/>
              <a:gd name="connsiteX90-4601" fmla="*/ 2046240 w 8037833"/>
              <a:gd name="connsiteY90-4602" fmla="*/ 3604535 h 3784177"/>
              <a:gd name="connsiteX91-4603" fmla="*/ 1938480 w 8037833"/>
              <a:gd name="connsiteY91-4604" fmla="*/ 3601439 h 3784177"/>
              <a:gd name="connsiteX92-4605" fmla="*/ 1900166 w 8037833"/>
              <a:gd name="connsiteY92-4606" fmla="*/ 3609358 h 3784177"/>
              <a:gd name="connsiteX93-4607" fmla="*/ 1835976 w 8037833"/>
              <a:gd name="connsiteY93-4608" fmla="*/ 3622065 h 3784177"/>
              <a:gd name="connsiteX94-4609" fmla="*/ 1787830 w 8037833"/>
              <a:gd name="connsiteY94-4610" fmla="*/ 3653768 h 3784177"/>
              <a:gd name="connsiteX95-4611" fmla="*/ 1734224 w 8037833"/>
              <a:gd name="connsiteY95-4612" fmla="*/ 3655593 h 3784177"/>
              <a:gd name="connsiteX96-4613" fmla="*/ 1721989 w 8037833"/>
              <a:gd name="connsiteY96-4614" fmla="*/ 3627298 h 3784177"/>
              <a:gd name="connsiteX97-4615" fmla="*/ 1664576 w 8037833"/>
              <a:gd name="connsiteY97-4616" fmla="*/ 3638572 h 3784177"/>
              <a:gd name="connsiteX98-4617" fmla="*/ 1577459 w 8037833"/>
              <a:gd name="connsiteY98-4618" fmla="*/ 3658824 h 3784177"/>
              <a:gd name="connsiteX99-4619" fmla="*/ 1527269 w 8037833"/>
              <a:gd name="connsiteY99-4620" fmla="*/ 3663088 h 3784177"/>
              <a:gd name="connsiteX100-4621" fmla="*/ 1390118 w 8037833"/>
              <a:gd name="connsiteY100-4622" fmla="*/ 3682789 h 3784177"/>
              <a:gd name="connsiteX101-4623" fmla="*/ 1252698 w 8037833"/>
              <a:gd name="connsiteY101-4624" fmla="*/ 3708662 h 3784177"/>
              <a:gd name="connsiteX102-4625" fmla="*/ 1171039 w 8037833"/>
              <a:gd name="connsiteY102-4626" fmla="*/ 3758642 h 3784177"/>
              <a:gd name="connsiteX103-4627" fmla="*/ 1058106 w 8037833"/>
              <a:gd name="connsiteY103-4628" fmla="*/ 3776166 h 3784177"/>
              <a:gd name="connsiteX104-4629" fmla="*/ 1039167 w 8037833"/>
              <a:gd name="connsiteY104-4630" fmla="*/ 3784177 h 3784177"/>
              <a:gd name="connsiteX105-4631" fmla="*/ 1012958 w 8037833"/>
              <a:gd name="connsiteY105-4632" fmla="*/ 3779206 h 3784177"/>
              <a:gd name="connsiteX106-4633" fmla="*/ 907906 w 8037833"/>
              <a:gd name="connsiteY106-4634" fmla="*/ 3757678 h 3784177"/>
              <a:gd name="connsiteX107-4635" fmla="*/ 825226 w 8037833"/>
              <a:gd name="connsiteY107-4636" fmla="*/ 3726369 h 3784177"/>
              <a:gd name="connsiteX108-4637" fmla="*/ 722264 w 8037833"/>
              <a:gd name="connsiteY108-4638" fmla="*/ 3747612 h 3784177"/>
              <a:gd name="connsiteX109-4639" fmla="*/ 659460 w 8037833"/>
              <a:gd name="connsiteY109-4640" fmla="*/ 3740429 h 3784177"/>
              <a:gd name="connsiteX110-4641" fmla="*/ 556552 w 8037833"/>
              <a:gd name="connsiteY110-4642" fmla="*/ 3697934 h 3784177"/>
              <a:gd name="connsiteX111-4643" fmla="*/ 421042 w 8037833"/>
              <a:gd name="connsiteY111-4644" fmla="*/ 3709912 h 3784177"/>
              <a:gd name="connsiteX112-4645" fmla="*/ 393295 w 8037833"/>
              <a:gd name="connsiteY112-4646" fmla="*/ 3753097 h 3784177"/>
              <a:gd name="connsiteX113-4647" fmla="*/ 355918 w 8037833"/>
              <a:gd name="connsiteY113-4648" fmla="*/ 3779172 h 3784177"/>
              <a:gd name="connsiteX114-4649" fmla="*/ 339711 w 8037833"/>
              <a:gd name="connsiteY114-4650" fmla="*/ 3718242 h 3784177"/>
              <a:gd name="connsiteX115-4651" fmla="*/ 222239 w 8037833"/>
              <a:gd name="connsiteY115-4652" fmla="*/ 3672335 h 3784177"/>
              <a:gd name="connsiteX116-4653" fmla="*/ 163578 w 8037833"/>
              <a:gd name="connsiteY116-4654" fmla="*/ 3656292 h 3784177"/>
              <a:gd name="connsiteX117-4655" fmla="*/ 72220 w 8037833"/>
              <a:gd name="connsiteY117-4656" fmla="*/ 3645272 h 3784177"/>
              <a:gd name="connsiteX118-4657" fmla="*/ 44395 w 8037833"/>
              <a:gd name="connsiteY118-4658" fmla="*/ 3639455 h 3784177"/>
              <a:gd name="connsiteX119-4659" fmla="*/ 1962 w 8037833"/>
              <a:gd name="connsiteY119-4660" fmla="*/ 3635948 h 3784177"/>
              <a:gd name="connsiteX120-4661" fmla="*/ 0 w 8037833"/>
              <a:gd name="connsiteY120-4662" fmla="*/ 3635261 h 3784177"/>
              <a:gd name="connsiteX121-4663" fmla="*/ 0 w 8037833"/>
              <a:gd name="connsiteY121-4664" fmla="*/ 12763 h 3784177"/>
              <a:gd name="connsiteX0-4665" fmla="*/ 0 w 8037833"/>
              <a:gd name="connsiteY0-4666" fmla="*/ 12763 h 3784177"/>
              <a:gd name="connsiteX1-4667" fmla="*/ 8037833 w 8037833"/>
              <a:gd name="connsiteY1-4668" fmla="*/ 0 h 3784177"/>
              <a:gd name="connsiteX2-4669" fmla="*/ 8037833 w 8037833"/>
              <a:gd name="connsiteY2-4670" fmla="*/ 3123098 h 3784177"/>
              <a:gd name="connsiteX3-4671" fmla="*/ 8034343 w 8037833"/>
              <a:gd name="connsiteY3-4672" fmla="*/ 3122573 h 3784177"/>
              <a:gd name="connsiteX4-4673" fmla="*/ 7877229 w 8037833"/>
              <a:gd name="connsiteY4-4674" fmla="*/ 3143819 h 3784177"/>
              <a:gd name="connsiteX5-4675" fmla="*/ 7752740 w 8037833"/>
              <a:gd name="connsiteY5-4676" fmla="*/ 3181149 h 3784177"/>
              <a:gd name="connsiteX6-4677" fmla="*/ 7588760 w 8037833"/>
              <a:gd name="connsiteY6-4678" fmla="*/ 3183782 h 3784177"/>
              <a:gd name="connsiteX7-4679" fmla="*/ 7351256 w 8037833"/>
              <a:gd name="connsiteY7-4680" fmla="*/ 3276296 h 3784177"/>
              <a:gd name="connsiteX8-4681" fmla="*/ 7241630 w 8037833"/>
              <a:gd name="connsiteY8-4682" fmla="*/ 3258619 h 3784177"/>
              <a:gd name="connsiteX9-4683" fmla="*/ 7197338 w 8037833"/>
              <a:gd name="connsiteY9-4684" fmla="*/ 3224751 h 3784177"/>
              <a:gd name="connsiteX10-4685" fmla="*/ 7180777 w 8037833"/>
              <a:gd name="connsiteY10-4686" fmla="*/ 3222826 h 3784177"/>
              <a:gd name="connsiteX11-4687" fmla="*/ 7146896 w 8037833"/>
              <a:gd name="connsiteY11-4688" fmla="*/ 3256975 h 3784177"/>
              <a:gd name="connsiteX12-4689" fmla="*/ 7101771 w 8037833"/>
              <a:gd name="connsiteY12-4690" fmla="*/ 3257015 h 3784177"/>
              <a:gd name="connsiteX13-4691" fmla="*/ 7047844 w 8037833"/>
              <a:gd name="connsiteY13-4692" fmla="*/ 3303791 h 3784177"/>
              <a:gd name="connsiteX14-4693" fmla="*/ 6912506 w 8037833"/>
              <a:gd name="connsiteY14-4694" fmla="*/ 3361478 h 3784177"/>
              <a:gd name="connsiteX15-4695" fmla="*/ 6819463 w 8037833"/>
              <a:gd name="connsiteY15-4696" fmla="*/ 3368624 h 3784177"/>
              <a:gd name="connsiteX16-4697" fmla="*/ 6797198 w 8037833"/>
              <a:gd name="connsiteY16-4698" fmla="*/ 3378256 h 3784177"/>
              <a:gd name="connsiteX17-4699" fmla="*/ 6718286 w 8037833"/>
              <a:gd name="connsiteY17-4700" fmla="*/ 3382997 h 3784177"/>
              <a:gd name="connsiteX18-4701" fmla="*/ 6609242 w 8037833"/>
              <a:gd name="connsiteY18-4702" fmla="*/ 3355040 h 3784177"/>
              <a:gd name="connsiteX19-4703" fmla="*/ 6462092 w 8037833"/>
              <a:gd name="connsiteY19-4704" fmla="*/ 3373529 h 3784177"/>
              <a:gd name="connsiteX20-4705" fmla="*/ 6303479 w 8037833"/>
              <a:gd name="connsiteY20-4706" fmla="*/ 3319842 h 3784177"/>
              <a:gd name="connsiteX21-4707" fmla="*/ 6210639 w 8037833"/>
              <a:gd name="connsiteY21-4708" fmla="*/ 3335546 h 3784177"/>
              <a:gd name="connsiteX22-4709" fmla="*/ 6111718 w 8037833"/>
              <a:gd name="connsiteY22-4710" fmla="*/ 3357536 h 3784177"/>
              <a:gd name="connsiteX23-4711" fmla="*/ 5949057 w 8037833"/>
              <a:gd name="connsiteY23-4712" fmla="*/ 3379652 h 3784177"/>
              <a:gd name="connsiteX24-4713" fmla="*/ 5891274 w 8037833"/>
              <a:gd name="connsiteY24-4714" fmla="*/ 3397681 h 3784177"/>
              <a:gd name="connsiteX25-4715" fmla="*/ 5835383 w 8037833"/>
              <a:gd name="connsiteY25-4716" fmla="*/ 3377529 h 3784177"/>
              <a:gd name="connsiteX26-4717" fmla="*/ 5746050 w 8037833"/>
              <a:gd name="connsiteY26-4718" fmla="*/ 3426142 h 3784177"/>
              <a:gd name="connsiteX27-4719" fmla="*/ 5613670 w 8037833"/>
              <a:gd name="connsiteY27-4720" fmla="*/ 3428671 h 3784177"/>
              <a:gd name="connsiteX28-4721" fmla="*/ 5535334 w 8037833"/>
              <a:gd name="connsiteY28-4722" fmla="*/ 3437044 h 3784177"/>
              <a:gd name="connsiteX29-4723" fmla="*/ 5506940 w 8037833"/>
              <a:gd name="connsiteY29-4724" fmla="*/ 3450999 h 3784177"/>
              <a:gd name="connsiteX30-4725" fmla="*/ 5466372 w 8037833"/>
              <a:gd name="connsiteY30-4726" fmla="*/ 3463245 h 3784177"/>
              <a:gd name="connsiteX31-4727" fmla="*/ 5395833 w 8037833"/>
              <a:gd name="connsiteY31-4728" fmla="*/ 3493194 h 3784177"/>
              <a:gd name="connsiteX32-4729" fmla="*/ 5305325 w 8037833"/>
              <a:gd name="connsiteY32-4730" fmla="*/ 3505200 h 3784177"/>
              <a:gd name="connsiteX33-4731" fmla="*/ 5223043 w 8037833"/>
              <a:gd name="connsiteY33-4732" fmla="*/ 3491664 h 3784177"/>
              <a:gd name="connsiteX34-4733" fmla="*/ 5217733 w 8037833"/>
              <a:gd name="connsiteY34-4734" fmla="*/ 3500463 h 3784177"/>
              <a:gd name="connsiteX35-4735" fmla="*/ 5167992 w 8037833"/>
              <a:gd name="connsiteY35-4736" fmla="*/ 3504085 h 3784177"/>
              <a:gd name="connsiteX36-4737" fmla="*/ 4987020 w 8037833"/>
              <a:gd name="connsiteY36-4738" fmla="*/ 3461263 h 3784177"/>
              <a:gd name="connsiteX37-4739" fmla="*/ 4890003 w 8037833"/>
              <a:gd name="connsiteY37-4740" fmla="*/ 3469874 h 3784177"/>
              <a:gd name="connsiteX38-4741" fmla="*/ 4856654 w 8037833"/>
              <a:gd name="connsiteY38-4742" fmla="*/ 3481880 h 3784177"/>
              <a:gd name="connsiteX39-4743" fmla="*/ 4800711 w 8037833"/>
              <a:gd name="connsiteY39-4744" fmla="*/ 3501441 h 3784177"/>
              <a:gd name="connsiteX40-4745" fmla="*/ 4761569 w 8037833"/>
              <a:gd name="connsiteY40-4746" fmla="*/ 3538103 h 3784177"/>
              <a:gd name="connsiteX41-4747" fmla="*/ 4713734 w 8037833"/>
              <a:gd name="connsiteY41-4748" fmla="*/ 3545724 h 3784177"/>
              <a:gd name="connsiteX42-4749" fmla="*/ 4699169 w 8037833"/>
              <a:gd name="connsiteY42-4750" fmla="*/ 3518988 h 3784177"/>
              <a:gd name="connsiteX43-4751" fmla="*/ 4649120 w 8037833"/>
              <a:gd name="connsiteY43-4752" fmla="*/ 3536392 h 3784177"/>
              <a:gd name="connsiteX44-4753" fmla="*/ 4573578 w 8037833"/>
              <a:gd name="connsiteY44-4754" fmla="*/ 3565923 h 3784177"/>
              <a:gd name="connsiteX45-4755" fmla="*/ 4529117 w 8037833"/>
              <a:gd name="connsiteY45-4756" fmla="*/ 3575592 h 3784177"/>
              <a:gd name="connsiteX46-4757" fmla="*/ 4408641 w 8037833"/>
              <a:gd name="connsiteY46-4758" fmla="*/ 3610000 h 3784177"/>
              <a:gd name="connsiteX47-4759" fmla="*/ 4356402 w 8037833"/>
              <a:gd name="connsiteY47-4760" fmla="*/ 3642792 h 3784177"/>
              <a:gd name="connsiteX48-4761" fmla="*/ 4270245 w 8037833"/>
              <a:gd name="connsiteY48-4762" fmla="*/ 3665789 h 3784177"/>
              <a:gd name="connsiteX49-4763" fmla="*/ 4208725 w 8037833"/>
              <a:gd name="connsiteY49-4764" fmla="*/ 3704841 h 3784177"/>
              <a:gd name="connsiteX50-4765" fmla="*/ 4201632 w 8037833"/>
              <a:gd name="connsiteY50-4766" fmla="*/ 3702602 h 3784177"/>
              <a:gd name="connsiteX51-4767" fmla="*/ 4191289 w 8037833"/>
              <a:gd name="connsiteY51-4768" fmla="*/ 3702380 h 3784177"/>
              <a:gd name="connsiteX52-4769" fmla="*/ 4191039 w 8037833"/>
              <a:gd name="connsiteY52-4770" fmla="*/ 3702831 h 3784177"/>
              <a:gd name="connsiteX53-4771" fmla="*/ 4181340 w 8037833"/>
              <a:gd name="connsiteY53-4772" fmla="*/ 3701729 h 3784177"/>
              <a:gd name="connsiteX54-4773" fmla="*/ 4133816 w 8037833"/>
              <a:gd name="connsiteY54-4774" fmla="*/ 3690565 h 3784177"/>
              <a:gd name="connsiteX55-4775" fmla="*/ 4071732 w 8037833"/>
              <a:gd name="connsiteY55-4776" fmla="*/ 3732513 h 3784177"/>
              <a:gd name="connsiteX56-4777" fmla="*/ 4045924 w 8037833"/>
              <a:gd name="connsiteY56-4778" fmla="*/ 3739404 h 3784177"/>
              <a:gd name="connsiteX57-4779" fmla="*/ 4032171 w 8037833"/>
              <a:gd name="connsiteY57-4780" fmla="*/ 3745523 h 3784177"/>
              <a:gd name="connsiteX58-4781" fmla="*/ 4031335 w 8037833"/>
              <a:gd name="connsiteY58-4782" fmla="*/ 3747479 h 3784177"/>
              <a:gd name="connsiteX59-4783" fmla="*/ 3985774 w 8037833"/>
              <a:gd name="connsiteY59-4784" fmla="*/ 3736547 h 3784177"/>
              <a:gd name="connsiteX60-4785" fmla="*/ 3979769 w 8037833"/>
              <a:gd name="connsiteY60-4786" fmla="*/ 3738769 h 3784177"/>
              <a:gd name="connsiteX61-4787" fmla="*/ 3950014 w 8037833"/>
              <a:gd name="connsiteY61-4788" fmla="*/ 3726942 h 3784177"/>
              <a:gd name="connsiteX62-4789" fmla="*/ 3934671 w 8037833"/>
              <a:gd name="connsiteY62-4790" fmla="*/ 3723339 h 3784177"/>
              <a:gd name="connsiteX63-4791" fmla="*/ 3930274 w 8037833"/>
              <a:gd name="connsiteY63-4792" fmla="*/ 3717148 h 3784177"/>
              <a:gd name="connsiteX64-4793" fmla="*/ 3907660 w 8037833"/>
              <a:gd name="connsiteY64-4794" fmla="*/ 3714456 h 3784177"/>
              <a:gd name="connsiteX65-4795" fmla="*/ 3905087 w 8037833"/>
              <a:gd name="connsiteY65-4796" fmla="*/ 3716098 h 3784177"/>
              <a:gd name="connsiteX66-4797" fmla="*/ 3886347 w 8037833"/>
              <a:gd name="connsiteY66-4798" fmla="*/ 3706620 h 3784177"/>
              <a:gd name="connsiteX67-4799" fmla="*/ 3870533 w 8037833"/>
              <a:gd name="connsiteY67-4800" fmla="*/ 3689905 h 3784177"/>
              <a:gd name="connsiteX68-4801" fmla="*/ 3678563 w 8037833"/>
              <a:gd name="connsiteY68-4802" fmla="*/ 3694486 h 3784177"/>
              <a:gd name="connsiteX69-4803" fmla="*/ 3524121 w 8037833"/>
              <a:gd name="connsiteY69-4804" fmla="*/ 3642736 h 3784177"/>
              <a:gd name="connsiteX70-4805" fmla="*/ 3407752 w 8037833"/>
              <a:gd name="connsiteY70-4806" fmla="*/ 3626590 h 3784177"/>
              <a:gd name="connsiteX71-4807" fmla="*/ 3373519 w 8037833"/>
              <a:gd name="connsiteY71-4808" fmla="*/ 3665785 h 3784177"/>
              <a:gd name="connsiteX72-4809" fmla="*/ 3114267 w 8037833"/>
              <a:gd name="connsiteY72-4810" fmla="*/ 3638983 h 3784177"/>
              <a:gd name="connsiteX73-4811" fmla="*/ 3048270 w 8037833"/>
              <a:gd name="connsiteY73-4812" fmla="*/ 3649949 h 3784177"/>
              <a:gd name="connsiteX74-4813" fmla="*/ 2989722 w 8037833"/>
              <a:gd name="connsiteY74-4814" fmla="*/ 3623230 h 3784177"/>
              <a:gd name="connsiteX75-4815" fmla="*/ 2965734 w 8037833"/>
              <a:gd name="connsiteY75-4816" fmla="*/ 3635676 h 3784177"/>
              <a:gd name="connsiteX76-4817" fmla="*/ 2961603 w 8037833"/>
              <a:gd name="connsiteY76-4818" fmla="*/ 3638221 h 3784177"/>
              <a:gd name="connsiteX77-4819" fmla="*/ 2944959 w 8037833"/>
              <a:gd name="connsiteY77-4820" fmla="*/ 3639723 h 3784177"/>
              <a:gd name="connsiteX78-4821" fmla="*/ 2940402 w 8037833"/>
              <a:gd name="connsiteY78-4822" fmla="*/ 3651000 h 3784177"/>
              <a:gd name="connsiteX79-4823" fmla="*/ 2915449 w 8037833"/>
              <a:gd name="connsiteY79-4824" fmla="*/ 3661039 h 3784177"/>
              <a:gd name="connsiteX80-4825" fmla="*/ 2884777 w 8037833"/>
              <a:gd name="connsiteY80-4826" fmla="*/ 3660775 h 3784177"/>
              <a:gd name="connsiteX81-4827" fmla="*/ 2739034 w 8037833"/>
              <a:gd name="connsiteY81-4828" fmla="*/ 3647396 h 3784177"/>
              <a:gd name="connsiteX82-4829" fmla="*/ 2651827 w 8037833"/>
              <a:gd name="connsiteY82-4830" fmla="*/ 3646306 h 3784177"/>
              <a:gd name="connsiteX83-4831" fmla="*/ 2618680 w 8037833"/>
              <a:gd name="connsiteY83-4832" fmla="*/ 3656755 h 3784177"/>
              <a:gd name="connsiteX84-4833" fmla="*/ 2572404 w 8037833"/>
              <a:gd name="connsiteY84-4834" fmla="*/ 3664043 h 3784177"/>
              <a:gd name="connsiteX85-4835" fmla="*/ 2490721 w 8037833"/>
              <a:gd name="connsiteY85-4836" fmla="*/ 3685313 h 3784177"/>
              <a:gd name="connsiteX86-4837" fmla="*/ 2423704 w 8037833"/>
              <a:gd name="connsiteY86-4838" fmla="*/ 3658079 h 3784177"/>
              <a:gd name="connsiteX87-4839" fmla="*/ 2301172 w 8037833"/>
              <a:gd name="connsiteY87-4840" fmla="*/ 3663053 h 3784177"/>
              <a:gd name="connsiteX88-4841" fmla="*/ 2294102 w 8037833"/>
              <a:gd name="connsiteY88-4842" fmla="*/ 3671151 h 3784177"/>
              <a:gd name="connsiteX89-4843" fmla="*/ 2238966 w 8037833"/>
              <a:gd name="connsiteY89-4844" fmla="*/ 3668777 h 3784177"/>
              <a:gd name="connsiteX90-4845" fmla="*/ 2046240 w 8037833"/>
              <a:gd name="connsiteY90-4846" fmla="*/ 3604535 h 3784177"/>
              <a:gd name="connsiteX91-4847" fmla="*/ 1938480 w 8037833"/>
              <a:gd name="connsiteY91-4848" fmla="*/ 3601439 h 3784177"/>
              <a:gd name="connsiteX92-4849" fmla="*/ 1900166 w 8037833"/>
              <a:gd name="connsiteY92-4850" fmla="*/ 3609358 h 3784177"/>
              <a:gd name="connsiteX93-4851" fmla="*/ 1835976 w 8037833"/>
              <a:gd name="connsiteY93-4852" fmla="*/ 3622065 h 3784177"/>
              <a:gd name="connsiteX94-4853" fmla="*/ 1787830 w 8037833"/>
              <a:gd name="connsiteY94-4854" fmla="*/ 3653768 h 3784177"/>
              <a:gd name="connsiteX95-4855" fmla="*/ 1734224 w 8037833"/>
              <a:gd name="connsiteY95-4856" fmla="*/ 3655593 h 3784177"/>
              <a:gd name="connsiteX96-4857" fmla="*/ 1721989 w 8037833"/>
              <a:gd name="connsiteY96-4858" fmla="*/ 3627298 h 3784177"/>
              <a:gd name="connsiteX97-4859" fmla="*/ 1664576 w 8037833"/>
              <a:gd name="connsiteY97-4860" fmla="*/ 3638572 h 3784177"/>
              <a:gd name="connsiteX98-4861" fmla="*/ 1577459 w 8037833"/>
              <a:gd name="connsiteY98-4862" fmla="*/ 3658824 h 3784177"/>
              <a:gd name="connsiteX99-4863" fmla="*/ 1527269 w 8037833"/>
              <a:gd name="connsiteY99-4864" fmla="*/ 3663088 h 3784177"/>
              <a:gd name="connsiteX100-4865" fmla="*/ 1390118 w 8037833"/>
              <a:gd name="connsiteY100-4866" fmla="*/ 3682789 h 3784177"/>
              <a:gd name="connsiteX101-4867" fmla="*/ 1252698 w 8037833"/>
              <a:gd name="connsiteY101-4868" fmla="*/ 3708662 h 3784177"/>
              <a:gd name="connsiteX102-4869" fmla="*/ 1171039 w 8037833"/>
              <a:gd name="connsiteY102-4870" fmla="*/ 3758642 h 3784177"/>
              <a:gd name="connsiteX103-4871" fmla="*/ 1058106 w 8037833"/>
              <a:gd name="connsiteY103-4872" fmla="*/ 3776166 h 3784177"/>
              <a:gd name="connsiteX104-4873" fmla="*/ 1039167 w 8037833"/>
              <a:gd name="connsiteY104-4874" fmla="*/ 3784177 h 3784177"/>
              <a:gd name="connsiteX105-4875" fmla="*/ 1012958 w 8037833"/>
              <a:gd name="connsiteY105-4876" fmla="*/ 3779206 h 3784177"/>
              <a:gd name="connsiteX106-4877" fmla="*/ 907906 w 8037833"/>
              <a:gd name="connsiteY106-4878" fmla="*/ 3757678 h 3784177"/>
              <a:gd name="connsiteX107-4879" fmla="*/ 825226 w 8037833"/>
              <a:gd name="connsiteY107-4880" fmla="*/ 3726369 h 3784177"/>
              <a:gd name="connsiteX108-4881" fmla="*/ 722264 w 8037833"/>
              <a:gd name="connsiteY108-4882" fmla="*/ 3747612 h 3784177"/>
              <a:gd name="connsiteX109-4883" fmla="*/ 659460 w 8037833"/>
              <a:gd name="connsiteY109-4884" fmla="*/ 3740429 h 3784177"/>
              <a:gd name="connsiteX110-4885" fmla="*/ 556552 w 8037833"/>
              <a:gd name="connsiteY110-4886" fmla="*/ 3697934 h 3784177"/>
              <a:gd name="connsiteX111-4887" fmla="*/ 421042 w 8037833"/>
              <a:gd name="connsiteY111-4888" fmla="*/ 3709912 h 3784177"/>
              <a:gd name="connsiteX112-4889" fmla="*/ 393295 w 8037833"/>
              <a:gd name="connsiteY112-4890" fmla="*/ 3753097 h 3784177"/>
              <a:gd name="connsiteX113-4891" fmla="*/ 355918 w 8037833"/>
              <a:gd name="connsiteY113-4892" fmla="*/ 3779172 h 3784177"/>
              <a:gd name="connsiteX114-4893" fmla="*/ 339711 w 8037833"/>
              <a:gd name="connsiteY114-4894" fmla="*/ 3718242 h 3784177"/>
              <a:gd name="connsiteX115-4895" fmla="*/ 222239 w 8037833"/>
              <a:gd name="connsiteY115-4896" fmla="*/ 3672335 h 3784177"/>
              <a:gd name="connsiteX116-4897" fmla="*/ 163578 w 8037833"/>
              <a:gd name="connsiteY116-4898" fmla="*/ 3656292 h 3784177"/>
              <a:gd name="connsiteX117-4899" fmla="*/ 72220 w 8037833"/>
              <a:gd name="connsiteY117-4900" fmla="*/ 3645272 h 3784177"/>
              <a:gd name="connsiteX118-4901" fmla="*/ 44395 w 8037833"/>
              <a:gd name="connsiteY118-4902" fmla="*/ 3639455 h 3784177"/>
              <a:gd name="connsiteX119-4903" fmla="*/ 1962 w 8037833"/>
              <a:gd name="connsiteY119-4904" fmla="*/ 3635948 h 3784177"/>
              <a:gd name="connsiteX120-4905" fmla="*/ 0 w 8037833"/>
              <a:gd name="connsiteY120-4906" fmla="*/ 3635261 h 3784177"/>
              <a:gd name="connsiteX121-4907" fmla="*/ 0 w 8037833"/>
              <a:gd name="connsiteY121-4908" fmla="*/ 12763 h 3784177"/>
              <a:gd name="connsiteX0-4909" fmla="*/ 0 w 8037833"/>
              <a:gd name="connsiteY0-4910" fmla="*/ 12763 h 3784177"/>
              <a:gd name="connsiteX1-4911" fmla="*/ 8037833 w 8037833"/>
              <a:gd name="connsiteY1-4912" fmla="*/ 0 h 3784177"/>
              <a:gd name="connsiteX2-4913" fmla="*/ 8037833 w 8037833"/>
              <a:gd name="connsiteY2-4914" fmla="*/ 3123098 h 3784177"/>
              <a:gd name="connsiteX3-4915" fmla="*/ 8034343 w 8037833"/>
              <a:gd name="connsiteY3-4916" fmla="*/ 3122573 h 3784177"/>
              <a:gd name="connsiteX4-4917" fmla="*/ 7877229 w 8037833"/>
              <a:gd name="connsiteY4-4918" fmla="*/ 3143819 h 3784177"/>
              <a:gd name="connsiteX5-4919" fmla="*/ 7752740 w 8037833"/>
              <a:gd name="connsiteY5-4920" fmla="*/ 3181149 h 3784177"/>
              <a:gd name="connsiteX6-4921" fmla="*/ 7588760 w 8037833"/>
              <a:gd name="connsiteY6-4922" fmla="*/ 3183782 h 3784177"/>
              <a:gd name="connsiteX7-4923" fmla="*/ 7351256 w 8037833"/>
              <a:gd name="connsiteY7-4924" fmla="*/ 3276296 h 3784177"/>
              <a:gd name="connsiteX8-4925" fmla="*/ 7241630 w 8037833"/>
              <a:gd name="connsiteY8-4926" fmla="*/ 3258619 h 3784177"/>
              <a:gd name="connsiteX9-4927" fmla="*/ 7197338 w 8037833"/>
              <a:gd name="connsiteY9-4928" fmla="*/ 3224751 h 3784177"/>
              <a:gd name="connsiteX10-4929" fmla="*/ 7180777 w 8037833"/>
              <a:gd name="connsiteY10-4930" fmla="*/ 3222826 h 3784177"/>
              <a:gd name="connsiteX11-4931" fmla="*/ 7146896 w 8037833"/>
              <a:gd name="connsiteY11-4932" fmla="*/ 3256975 h 3784177"/>
              <a:gd name="connsiteX12-4933" fmla="*/ 7101771 w 8037833"/>
              <a:gd name="connsiteY12-4934" fmla="*/ 3257015 h 3784177"/>
              <a:gd name="connsiteX13-4935" fmla="*/ 7047844 w 8037833"/>
              <a:gd name="connsiteY13-4936" fmla="*/ 3303791 h 3784177"/>
              <a:gd name="connsiteX14-4937" fmla="*/ 6912506 w 8037833"/>
              <a:gd name="connsiteY14-4938" fmla="*/ 3361478 h 3784177"/>
              <a:gd name="connsiteX15-4939" fmla="*/ 6819463 w 8037833"/>
              <a:gd name="connsiteY15-4940" fmla="*/ 3368624 h 3784177"/>
              <a:gd name="connsiteX16-4941" fmla="*/ 6797198 w 8037833"/>
              <a:gd name="connsiteY16-4942" fmla="*/ 3378256 h 3784177"/>
              <a:gd name="connsiteX17-4943" fmla="*/ 6718286 w 8037833"/>
              <a:gd name="connsiteY17-4944" fmla="*/ 3382997 h 3784177"/>
              <a:gd name="connsiteX18-4945" fmla="*/ 6609242 w 8037833"/>
              <a:gd name="connsiteY18-4946" fmla="*/ 3355040 h 3784177"/>
              <a:gd name="connsiteX19-4947" fmla="*/ 6462092 w 8037833"/>
              <a:gd name="connsiteY19-4948" fmla="*/ 3373529 h 3784177"/>
              <a:gd name="connsiteX20-4949" fmla="*/ 6303479 w 8037833"/>
              <a:gd name="connsiteY20-4950" fmla="*/ 3319842 h 3784177"/>
              <a:gd name="connsiteX21-4951" fmla="*/ 6210639 w 8037833"/>
              <a:gd name="connsiteY21-4952" fmla="*/ 3335546 h 3784177"/>
              <a:gd name="connsiteX22-4953" fmla="*/ 6111718 w 8037833"/>
              <a:gd name="connsiteY22-4954" fmla="*/ 3357536 h 3784177"/>
              <a:gd name="connsiteX23-4955" fmla="*/ 5949057 w 8037833"/>
              <a:gd name="connsiteY23-4956" fmla="*/ 3379652 h 3784177"/>
              <a:gd name="connsiteX24-4957" fmla="*/ 5891274 w 8037833"/>
              <a:gd name="connsiteY24-4958" fmla="*/ 3397681 h 3784177"/>
              <a:gd name="connsiteX25-4959" fmla="*/ 5835383 w 8037833"/>
              <a:gd name="connsiteY25-4960" fmla="*/ 3377529 h 3784177"/>
              <a:gd name="connsiteX26-4961" fmla="*/ 5746050 w 8037833"/>
              <a:gd name="connsiteY26-4962" fmla="*/ 3426142 h 3784177"/>
              <a:gd name="connsiteX27-4963" fmla="*/ 5613670 w 8037833"/>
              <a:gd name="connsiteY27-4964" fmla="*/ 3428671 h 3784177"/>
              <a:gd name="connsiteX28-4965" fmla="*/ 5535334 w 8037833"/>
              <a:gd name="connsiteY28-4966" fmla="*/ 3437044 h 3784177"/>
              <a:gd name="connsiteX29-4967" fmla="*/ 5506940 w 8037833"/>
              <a:gd name="connsiteY29-4968" fmla="*/ 3450999 h 3784177"/>
              <a:gd name="connsiteX30-4969" fmla="*/ 5466372 w 8037833"/>
              <a:gd name="connsiteY30-4970" fmla="*/ 3463245 h 3784177"/>
              <a:gd name="connsiteX31-4971" fmla="*/ 5395833 w 8037833"/>
              <a:gd name="connsiteY31-4972" fmla="*/ 3493194 h 3784177"/>
              <a:gd name="connsiteX32-4973" fmla="*/ 5305325 w 8037833"/>
              <a:gd name="connsiteY32-4974" fmla="*/ 3505200 h 3784177"/>
              <a:gd name="connsiteX33-4975" fmla="*/ 5223043 w 8037833"/>
              <a:gd name="connsiteY33-4976" fmla="*/ 3491664 h 3784177"/>
              <a:gd name="connsiteX34-4977" fmla="*/ 5217733 w 8037833"/>
              <a:gd name="connsiteY34-4978" fmla="*/ 3500463 h 3784177"/>
              <a:gd name="connsiteX35-4979" fmla="*/ 5167992 w 8037833"/>
              <a:gd name="connsiteY35-4980" fmla="*/ 3504085 h 3784177"/>
              <a:gd name="connsiteX36-4981" fmla="*/ 4987020 w 8037833"/>
              <a:gd name="connsiteY36-4982" fmla="*/ 3461263 h 3784177"/>
              <a:gd name="connsiteX37-4983" fmla="*/ 4890003 w 8037833"/>
              <a:gd name="connsiteY37-4984" fmla="*/ 3469874 h 3784177"/>
              <a:gd name="connsiteX38-4985" fmla="*/ 4856654 w 8037833"/>
              <a:gd name="connsiteY38-4986" fmla="*/ 3481880 h 3784177"/>
              <a:gd name="connsiteX39-4987" fmla="*/ 4800711 w 8037833"/>
              <a:gd name="connsiteY39-4988" fmla="*/ 3501441 h 3784177"/>
              <a:gd name="connsiteX40-4989" fmla="*/ 4761569 w 8037833"/>
              <a:gd name="connsiteY40-4990" fmla="*/ 3538103 h 3784177"/>
              <a:gd name="connsiteX41-4991" fmla="*/ 4713734 w 8037833"/>
              <a:gd name="connsiteY41-4992" fmla="*/ 3545724 h 3784177"/>
              <a:gd name="connsiteX42-4993" fmla="*/ 4699169 w 8037833"/>
              <a:gd name="connsiteY42-4994" fmla="*/ 3518988 h 3784177"/>
              <a:gd name="connsiteX43-4995" fmla="*/ 4649120 w 8037833"/>
              <a:gd name="connsiteY43-4996" fmla="*/ 3536392 h 3784177"/>
              <a:gd name="connsiteX44-4997" fmla="*/ 4573578 w 8037833"/>
              <a:gd name="connsiteY44-4998" fmla="*/ 3565923 h 3784177"/>
              <a:gd name="connsiteX45-4999" fmla="*/ 4529117 w 8037833"/>
              <a:gd name="connsiteY45-5000" fmla="*/ 3575592 h 3784177"/>
              <a:gd name="connsiteX46-5001" fmla="*/ 4408641 w 8037833"/>
              <a:gd name="connsiteY46-5002" fmla="*/ 3610000 h 3784177"/>
              <a:gd name="connsiteX47-5003" fmla="*/ 4356402 w 8037833"/>
              <a:gd name="connsiteY47-5004" fmla="*/ 3642792 h 3784177"/>
              <a:gd name="connsiteX48-5005" fmla="*/ 4270245 w 8037833"/>
              <a:gd name="connsiteY48-5006" fmla="*/ 3665789 h 3784177"/>
              <a:gd name="connsiteX49-5007" fmla="*/ 4208725 w 8037833"/>
              <a:gd name="connsiteY49-5008" fmla="*/ 3704841 h 3784177"/>
              <a:gd name="connsiteX50-5009" fmla="*/ 4201632 w 8037833"/>
              <a:gd name="connsiteY50-5010" fmla="*/ 3702602 h 3784177"/>
              <a:gd name="connsiteX51-5011" fmla="*/ 4191289 w 8037833"/>
              <a:gd name="connsiteY51-5012" fmla="*/ 3702380 h 3784177"/>
              <a:gd name="connsiteX52-5013" fmla="*/ 4191039 w 8037833"/>
              <a:gd name="connsiteY52-5014" fmla="*/ 3702831 h 3784177"/>
              <a:gd name="connsiteX53-5015" fmla="*/ 4181340 w 8037833"/>
              <a:gd name="connsiteY53-5016" fmla="*/ 3701729 h 3784177"/>
              <a:gd name="connsiteX54-5017" fmla="*/ 4133816 w 8037833"/>
              <a:gd name="connsiteY54-5018" fmla="*/ 3690565 h 3784177"/>
              <a:gd name="connsiteX55-5019" fmla="*/ 4071732 w 8037833"/>
              <a:gd name="connsiteY55-5020" fmla="*/ 3732513 h 3784177"/>
              <a:gd name="connsiteX56-5021" fmla="*/ 4045924 w 8037833"/>
              <a:gd name="connsiteY56-5022" fmla="*/ 3739404 h 3784177"/>
              <a:gd name="connsiteX57-5023" fmla="*/ 4032171 w 8037833"/>
              <a:gd name="connsiteY57-5024" fmla="*/ 3745523 h 3784177"/>
              <a:gd name="connsiteX58-5025" fmla="*/ 4031335 w 8037833"/>
              <a:gd name="connsiteY58-5026" fmla="*/ 3747479 h 3784177"/>
              <a:gd name="connsiteX59-5027" fmla="*/ 3985774 w 8037833"/>
              <a:gd name="connsiteY59-5028" fmla="*/ 3736547 h 3784177"/>
              <a:gd name="connsiteX60-5029" fmla="*/ 3979769 w 8037833"/>
              <a:gd name="connsiteY60-5030" fmla="*/ 3738769 h 3784177"/>
              <a:gd name="connsiteX61-5031" fmla="*/ 3950014 w 8037833"/>
              <a:gd name="connsiteY61-5032" fmla="*/ 3726942 h 3784177"/>
              <a:gd name="connsiteX62-5033" fmla="*/ 3934671 w 8037833"/>
              <a:gd name="connsiteY62-5034" fmla="*/ 3723339 h 3784177"/>
              <a:gd name="connsiteX63-5035" fmla="*/ 3930274 w 8037833"/>
              <a:gd name="connsiteY63-5036" fmla="*/ 3717148 h 3784177"/>
              <a:gd name="connsiteX64-5037" fmla="*/ 3907660 w 8037833"/>
              <a:gd name="connsiteY64-5038" fmla="*/ 3714456 h 3784177"/>
              <a:gd name="connsiteX65-5039" fmla="*/ 3905087 w 8037833"/>
              <a:gd name="connsiteY65-5040" fmla="*/ 3716098 h 3784177"/>
              <a:gd name="connsiteX66-5041" fmla="*/ 3886347 w 8037833"/>
              <a:gd name="connsiteY66-5042" fmla="*/ 3706620 h 3784177"/>
              <a:gd name="connsiteX67-5043" fmla="*/ 3870533 w 8037833"/>
              <a:gd name="connsiteY67-5044" fmla="*/ 3689905 h 3784177"/>
              <a:gd name="connsiteX68-5045" fmla="*/ 3678563 w 8037833"/>
              <a:gd name="connsiteY68-5046" fmla="*/ 3694486 h 3784177"/>
              <a:gd name="connsiteX69-5047" fmla="*/ 3524121 w 8037833"/>
              <a:gd name="connsiteY69-5048" fmla="*/ 3642736 h 3784177"/>
              <a:gd name="connsiteX70-5049" fmla="*/ 3407752 w 8037833"/>
              <a:gd name="connsiteY70-5050" fmla="*/ 3626590 h 3784177"/>
              <a:gd name="connsiteX71-5051" fmla="*/ 3373519 w 8037833"/>
              <a:gd name="connsiteY71-5052" fmla="*/ 3665785 h 3784177"/>
              <a:gd name="connsiteX72-5053" fmla="*/ 3114267 w 8037833"/>
              <a:gd name="connsiteY72-5054" fmla="*/ 3638983 h 3784177"/>
              <a:gd name="connsiteX73-5055" fmla="*/ 3048270 w 8037833"/>
              <a:gd name="connsiteY73-5056" fmla="*/ 3649949 h 3784177"/>
              <a:gd name="connsiteX74-5057" fmla="*/ 2989722 w 8037833"/>
              <a:gd name="connsiteY74-5058" fmla="*/ 3623230 h 3784177"/>
              <a:gd name="connsiteX75-5059" fmla="*/ 2965734 w 8037833"/>
              <a:gd name="connsiteY75-5060" fmla="*/ 3635676 h 3784177"/>
              <a:gd name="connsiteX76-5061" fmla="*/ 2961603 w 8037833"/>
              <a:gd name="connsiteY76-5062" fmla="*/ 3638221 h 3784177"/>
              <a:gd name="connsiteX77-5063" fmla="*/ 2944959 w 8037833"/>
              <a:gd name="connsiteY77-5064" fmla="*/ 3639723 h 3784177"/>
              <a:gd name="connsiteX78-5065" fmla="*/ 2940402 w 8037833"/>
              <a:gd name="connsiteY78-5066" fmla="*/ 3651000 h 3784177"/>
              <a:gd name="connsiteX79-5067" fmla="*/ 2915449 w 8037833"/>
              <a:gd name="connsiteY79-5068" fmla="*/ 3661039 h 3784177"/>
              <a:gd name="connsiteX80-5069" fmla="*/ 2884777 w 8037833"/>
              <a:gd name="connsiteY80-5070" fmla="*/ 3660775 h 3784177"/>
              <a:gd name="connsiteX81-5071" fmla="*/ 2739034 w 8037833"/>
              <a:gd name="connsiteY81-5072" fmla="*/ 3647396 h 3784177"/>
              <a:gd name="connsiteX82-5073" fmla="*/ 2651827 w 8037833"/>
              <a:gd name="connsiteY82-5074" fmla="*/ 3646306 h 3784177"/>
              <a:gd name="connsiteX83-5075" fmla="*/ 2618680 w 8037833"/>
              <a:gd name="connsiteY83-5076" fmla="*/ 3656755 h 3784177"/>
              <a:gd name="connsiteX84-5077" fmla="*/ 2572404 w 8037833"/>
              <a:gd name="connsiteY84-5078" fmla="*/ 3664043 h 3784177"/>
              <a:gd name="connsiteX85-5079" fmla="*/ 2490721 w 8037833"/>
              <a:gd name="connsiteY85-5080" fmla="*/ 3685313 h 3784177"/>
              <a:gd name="connsiteX86-5081" fmla="*/ 2423704 w 8037833"/>
              <a:gd name="connsiteY86-5082" fmla="*/ 3658079 h 3784177"/>
              <a:gd name="connsiteX87-5083" fmla="*/ 2301172 w 8037833"/>
              <a:gd name="connsiteY87-5084" fmla="*/ 3663053 h 3784177"/>
              <a:gd name="connsiteX88-5085" fmla="*/ 2294102 w 8037833"/>
              <a:gd name="connsiteY88-5086" fmla="*/ 3671151 h 3784177"/>
              <a:gd name="connsiteX89-5087" fmla="*/ 2238966 w 8037833"/>
              <a:gd name="connsiteY89-5088" fmla="*/ 3668777 h 3784177"/>
              <a:gd name="connsiteX90-5089" fmla="*/ 2046240 w 8037833"/>
              <a:gd name="connsiteY90-5090" fmla="*/ 3604535 h 3784177"/>
              <a:gd name="connsiteX91-5091" fmla="*/ 1938480 w 8037833"/>
              <a:gd name="connsiteY91-5092" fmla="*/ 3601439 h 3784177"/>
              <a:gd name="connsiteX92-5093" fmla="*/ 1900166 w 8037833"/>
              <a:gd name="connsiteY92-5094" fmla="*/ 3609358 h 3784177"/>
              <a:gd name="connsiteX93-5095" fmla="*/ 1835976 w 8037833"/>
              <a:gd name="connsiteY93-5096" fmla="*/ 3622065 h 3784177"/>
              <a:gd name="connsiteX94-5097" fmla="*/ 1787830 w 8037833"/>
              <a:gd name="connsiteY94-5098" fmla="*/ 3653768 h 3784177"/>
              <a:gd name="connsiteX95-5099" fmla="*/ 1734224 w 8037833"/>
              <a:gd name="connsiteY95-5100" fmla="*/ 3655593 h 3784177"/>
              <a:gd name="connsiteX96-5101" fmla="*/ 1721989 w 8037833"/>
              <a:gd name="connsiteY96-5102" fmla="*/ 3627298 h 3784177"/>
              <a:gd name="connsiteX97-5103" fmla="*/ 1664576 w 8037833"/>
              <a:gd name="connsiteY97-5104" fmla="*/ 3638572 h 3784177"/>
              <a:gd name="connsiteX98-5105" fmla="*/ 1577459 w 8037833"/>
              <a:gd name="connsiteY98-5106" fmla="*/ 3658824 h 3784177"/>
              <a:gd name="connsiteX99-5107" fmla="*/ 1527269 w 8037833"/>
              <a:gd name="connsiteY99-5108" fmla="*/ 3663088 h 3784177"/>
              <a:gd name="connsiteX100-5109" fmla="*/ 1390118 w 8037833"/>
              <a:gd name="connsiteY100-5110" fmla="*/ 3682789 h 3784177"/>
              <a:gd name="connsiteX101-5111" fmla="*/ 1252698 w 8037833"/>
              <a:gd name="connsiteY101-5112" fmla="*/ 3708662 h 3784177"/>
              <a:gd name="connsiteX102-5113" fmla="*/ 1171039 w 8037833"/>
              <a:gd name="connsiteY102-5114" fmla="*/ 3758642 h 3784177"/>
              <a:gd name="connsiteX103-5115" fmla="*/ 1058106 w 8037833"/>
              <a:gd name="connsiteY103-5116" fmla="*/ 3776166 h 3784177"/>
              <a:gd name="connsiteX104-5117" fmla="*/ 1039167 w 8037833"/>
              <a:gd name="connsiteY104-5118" fmla="*/ 3784177 h 3784177"/>
              <a:gd name="connsiteX105-5119" fmla="*/ 1012958 w 8037833"/>
              <a:gd name="connsiteY105-5120" fmla="*/ 3779206 h 3784177"/>
              <a:gd name="connsiteX106-5121" fmla="*/ 907906 w 8037833"/>
              <a:gd name="connsiteY106-5122" fmla="*/ 3757678 h 3784177"/>
              <a:gd name="connsiteX107-5123" fmla="*/ 825226 w 8037833"/>
              <a:gd name="connsiteY107-5124" fmla="*/ 3726369 h 3784177"/>
              <a:gd name="connsiteX108-5125" fmla="*/ 722264 w 8037833"/>
              <a:gd name="connsiteY108-5126" fmla="*/ 3747612 h 3784177"/>
              <a:gd name="connsiteX109-5127" fmla="*/ 659460 w 8037833"/>
              <a:gd name="connsiteY109-5128" fmla="*/ 3740429 h 3784177"/>
              <a:gd name="connsiteX110-5129" fmla="*/ 556552 w 8037833"/>
              <a:gd name="connsiteY110-5130" fmla="*/ 3697934 h 3784177"/>
              <a:gd name="connsiteX111-5131" fmla="*/ 421042 w 8037833"/>
              <a:gd name="connsiteY111-5132" fmla="*/ 3709912 h 3784177"/>
              <a:gd name="connsiteX112-5133" fmla="*/ 393295 w 8037833"/>
              <a:gd name="connsiteY112-5134" fmla="*/ 3753097 h 3784177"/>
              <a:gd name="connsiteX113-5135" fmla="*/ 339711 w 8037833"/>
              <a:gd name="connsiteY113-5136" fmla="*/ 3718242 h 3784177"/>
              <a:gd name="connsiteX114-5137" fmla="*/ 222239 w 8037833"/>
              <a:gd name="connsiteY114-5138" fmla="*/ 3672335 h 3784177"/>
              <a:gd name="connsiteX115-5139" fmla="*/ 163578 w 8037833"/>
              <a:gd name="connsiteY115-5140" fmla="*/ 3656292 h 3784177"/>
              <a:gd name="connsiteX116-5141" fmla="*/ 72220 w 8037833"/>
              <a:gd name="connsiteY116-5142" fmla="*/ 3645272 h 3784177"/>
              <a:gd name="connsiteX117-5143" fmla="*/ 44395 w 8037833"/>
              <a:gd name="connsiteY117-5144" fmla="*/ 3639455 h 3784177"/>
              <a:gd name="connsiteX118-5145" fmla="*/ 1962 w 8037833"/>
              <a:gd name="connsiteY118-5146" fmla="*/ 3635948 h 3784177"/>
              <a:gd name="connsiteX119-5147" fmla="*/ 0 w 8037833"/>
              <a:gd name="connsiteY119-5148" fmla="*/ 3635261 h 3784177"/>
              <a:gd name="connsiteX120-5149" fmla="*/ 0 w 8037833"/>
              <a:gd name="connsiteY120-5150" fmla="*/ 12763 h 3784177"/>
              <a:gd name="connsiteX0-5151" fmla="*/ 0 w 8037833"/>
              <a:gd name="connsiteY0-5152" fmla="*/ 12763 h 3784177"/>
              <a:gd name="connsiteX1-5153" fmla="*/ 8037833 w 8037833"/>
              <a:gd name="connsiteY1-5154" fmla="*/ 0 h 3784177"/>
              <a:gd name="connsiteX2-5155" fmla="*/ 8037833 w 8037833"/>
              <a:gd name="connsiteY2-5156" fmla="*/ 3123098 h 3784177"/>
              <a:gd name="connsiteX3-5157" fmla="*/ 8034343 w 8037833"/>
              <a:gd name="connsiteY3-5158" fmla="*/ 3122573 h 3784177"/>
              <a:gd name="connsiteX4-5159" fmla="*/ 7877229 w 8037833"/>
              <a:gd name="connsiteY4-5160" fmla="*/ 3143819 h 3784177"/>
              <a:gd name="connsiteX5-5161" fmla="*/ 7752740 w 8037833"/>
              <a:gd name="connsiteY5-5162" fmla="*/ 3181149 h 3784177"/>
              <a:gd name="connsiteX6-5163" fmla="*/ 7588760 w 8037833"/>
              <a:gd name="connsiteY6-5164" fmla="*/ 3183782 h 3784177"/>
              <a:gd name="connsiteX7-5165" fmla="*/ 7351256 w 8037833"/>
              <a:gd name="connsiteY7-5166" fmla="*/ 3276296 h 3784177"/>
              <a:gd name="connsiteX8-5167" fmla="*/ 7241630 w 8037833"/>
              <a:gd name="connsiteY8-5168" fmla="*/ 3258619 h 3784177"/>
              <a:gd name="connsiteX9-5169" fmla="*/ 7197338 w 8037833"/>
              <a:gd name="connsiteY9-5170" fmla="*/ 3224751 h 3784177"/>
              <a:gd name="connsiteX10-5171" fmla="*/ 7180777 w 8037833"/>
              <a:gd name="connsiteY10-5172" fmla="*/ 3222826 h 3784177"/>
              <a:gd name="connsiteX11-5173" fmla="*/ 7146896 w 8037833"/>
              <a:gd name="connsiteY11-5174" fmla="*/ 3256975 h 3784177"/>
              <a:gd name="connsiteX12-5175" fmla="*/ 7101771 w 8037833"/>
              <a:gd name="connsiteY12-5176" fmla="*/ 3257015 h 3784177"/>
              <a:gd name="connsiteX13-5177" fmla="*/ 7047844 w 8037833"/>
              <a:gd name="connsiteY13-5178" fmla="*/ 3303791 h 3784177"/>
              <a:gd name="connsiteX14-5179" fmla="*/ 6912506 w 8037833"/>
              <a:gd name="connsiteY14-5180" fmla="*/ 3361478 h 3784177"/>
              <a:gd name="connsiteX15-5181" fmla="*/ 6819463 w 8037833"/>
              <a:gd name="connsiteY15-5182" fmla="*/ 3368624 h 3784177"/>
              <a:gd name="connsiteX16-5183" fmla="*/ 6797198 w 8037833"/>
              <a:gd name="connsiteY16-5184" fmla="*/ 3378256 h 3784177"/>
              <a:gd name="connsiteX17-5185" fmla="*/ 6718286 w 8037833"/>
              <a:gd name="connsiteY17-5186" fmla="*/ 3382997 h 3784177"/>
              <a:gd name="connsiteX18-5187" fmla="*/ 6609242 w 8037833"/>
              <a:gd name="connsiteY18-5188" fmla="*/ 3355040 h 3784177"/>
              <a:gd name="connsiteX19-5189" fmla="*/ 6462092 w 8037833"/>
              <a:gd name="connsiteY19-5190" fmla="*/ 3373529 h 3784177"/>
              <a:gd name="connsiteX20-5191" fmla="*/ 6303479 w 8037833"/>
              <a:gd name="connsiteY20-5192" fmla="*/ 3319842 h 3784177"/>
              <a:gd name="connsiteX21-5193" fmla="*/ 6210639 w 8037833"/>
              <a:gd name="connsiteY21-5194" fmla="*/ 3335546 h 3784177"/>
              <a:gd name="connsiteX22-5195" fmla="*/ 6111718 w 8037833"/>
              <a:gd name="connsiteY22-5196" fmla="*/ 3357536 h 3784177"/>
              <a:gd name="connsiteX23-5197" fmla="*/ 5949057 w 8037833"/>
              <a:gd name="connsiteY23-5198" fmla="*/ 3379652 h 3784177"/>
              <a:gd name="connsiteX24-5199" fmla="*/ 5891274 w 8037833"/>
              <a:gd name="connsiteY24-5200" fmla="*/ 3397681 h 3784177"/>
              <a:gd name="connsiteX25-5201" fmla="*/ 5835383 w 8037833"/>
              <a:gd name="connsiteY25-5202" fmla="*/ 3377529 h 3784177"/>
              <a:gd name="connsiteX26-5203" fmla="*/ 5746050 w 8037833"/>
              <a:gd name="connsiteY26-5204" fmla="*/ 3426142 h 3784177"/>
              <a:gd name="connsiteX27-5205" fmla="*/ 5613670 w 8037833"/>
              <a:gd name="connsiteY27-5206" fmla="*/ 3428671 h 3784177"/>
              <a:gd name="connsiteX28-5207" fmla="*/ 5535334 w 8037833"/>
              <a:gd name="connsiteY28-5208" fmla="*/ 3437044 h 3784177"/>
              <a:gd name="connsiteX29-5209" fmla="*/ 5506940 w 8037833"/>
              <a:gd name="connsiteY29-5210" fmla="*/ 3450999 h 3784177"/>
              <a:gd name="connsiteX30-5211" fmla="*/ 5466372 w 8037833"/>
              <a:gd name="connsiteY30-5212" fmla="*/ 3463245 h 3784177"/>
              <a:gd name="connsiteX31-5213" fmla="*/ 5395833 w 8037833"/>
              <a:gd name="connsiteY31-5214" fmla="*/ 3493194 h 3784177"/>
              <a:gd name="connsiteX32-5215" fmla="*/ 5305325 w 8037833"/>
              <a:gd name="connsiteY32-5216" fmla="*/ 3505200 h 3784177"/>
              <a:gd name="connsiteX33-5217" fmla="*/ 5223043 w 8037833"/>
              <a:gd name="connsiteY33-5218" fmla="*/ 3491664 h 3784177"/>
              <a:gd name="connsiteX34-5219" fmla="*/ 5217733 w 8037833"/>
              <a:gd name="connsiteY34-5220" fmla="*/ 3500463 h 3784177"/>
              <a:gd name="connsiteX35-5221" fmla="*/ 5167992 w 8037833"/>
              <a:gd name="connsiteY35-5222" fmla="*/ 3504085 h 3784177"/>
              <a:gd name="connsiteX36-5223" fmla="*/ 4987020 w 8037833"/>
              <a:gd name="connsiteY36-5224" fmla="*/ 3461263 h 3784177"/>
              <a:gd name="connsiteX37-5225" fmla="*/ 4890003 w 8037833"/>
              <a:gd name="connsiteY37-5226" fmla="*/ 3469874 h 3784177"/>
              <a:gd name="connsiteX38-5227" fmla="*/ 4856654 w 8037833"/>
              <a:gd name="connsiteY38-5228" fmla="*/ 3481880 h 3784177"/>
              <a:gd name="connsiteX39-5229" fmla="*/ 4800711 w 8037833"/>
              <a:gd name="connsiteY39-5230" fmla="*/ 3501441 h 3784177"/>
              <a:gd name="connsiteX40-5231" fmla="*/ 4761569 w 8037833"/>
              <a:gd name="connsiteY40-5232" fmla="*/ 3538103 h 3784177"/>
              <a:gd name="connsiteX41-5233" fmla="*/ 4713734 w 8037833"/>
              <a:gd name="connsiteY41-5234" fmla="*/ 3545724 h 3784177"/>
              <a:gd name="connsiteX42-5235" fmla="*/ 4699169 w 8037833"/>
              <a:gd name="connsiteY42-5236" fmla="*/ 3518988 h 3784177"/>
              <a:gd name="connsiteX43-5237" fmla="*/ 4649120 w 8037833"/>
              <a:gd name="connsiteY43-5238" fmla="*/ 3536392 h 3784177"/>
              <a:gd name="connsiteX44-5239" fmla="*/ 4573578 w 8037833"/>
              <a:gd name="connsiteY44-5240" fmla="*/ 3565923 h 3784177"/>
              <a:gd name="connsiteX45-5241" fmla="*/ 4529117 w 8037833"/>
              <a:gd name="connsiteY45-5242" fmla="*/ 3575592 h 3784177"/>
              <a:gd name="connsiteX46-5243" fmla="*/ 4408641 w 8037833"/>
              <a:gd name="connsiteY46-5244" fmla="*/ 3610000 h 3784177"/>
              <a:gd name="connsiteX47-5245" fmla="*/ 4356402 w 8037833"/>
              <a:gd name="connsiteY47-5246" fmla="*/ 3642792 h 3784177"/>
              <a:gd name="connsiteX48-5247" fmla="*/ 4270245 w 8037833"/>
              <a:gd name="connsiteY48-5248" fmla="*/ 3665789 h 3784177"/>
              <a:gd name="connsiteX49-5249" fmla="*/ 4208725 w 8037833"/>
              <a:gd name="connsiteY49-5250" fmla="*/ 3704841 h 3784177"/>
              <a:gd name="connsiteX50-5251" fmla="*/ 4201632 w 8037833"/>
              <a:gd name="connsiteY50-5252" fmla="*/ 3702602 h 3784177"/>
              <a:gd name="connsiteX51-5253" fmla="*/ 4191289 w 8037833"/>
              <a:gd name="connsiteY51-5254" fmla="*/ 3702380 h 3784177"/>
              <a:gd name="connsiteX52-5255" fmla="*/ 4191039 w 8037833"/>
              <a:gd name="connsiteY52-5256" fmla="*/ 3702831 h 3784177"/>
              <a:gd name="connsiteX53-5257" fmla="*/ 4181340 w 8037833"/>
              <a:gd name="connsiteY53-5258" fmla="*/ 3701729 h 3784177"/>
              <a:gd name="connsiteX54-5259" fmla="*/ 4133816 w 8037833"/>
              <a:gd name="connsiteY54-5260" fmla="*/ 3690565 h 3784177"/>
              <a:gd name="connsiteX55-5261" fmla="*/ 4071732 w 8037833"/>
              <a:gd name="connsiteY55-5262" fmla="*/ 3732513 h 3784177"/>
              <a:gd name="connsiteX56-5263" fmla="*/ 4045924 w 8037833"/>
              <a:gd name="connsiteY56-5264" fmla="*/ 3739404 h 3784177"/>
              <a:gd name="connsiteX57-5265" fmla="*/ 4032171 w 8037833"/>
              <a:gd name="connsiteY57-5266" fmla="*/ 3745523 h 3784177"/>
              <a:gd name="connsiteX58-5267" fmla="*/ 4031335 w 8037833"/>
              <a:gd name="connsiteY58-5268" fmla="*/ 3747479 h 3784177"/>
              <a:gd name="connsiteX59-5269" fmla="*/ 3985774 w 8037833"/>
              <a:gd name="connsiteY59-5270" fmla="*/ 3736547 h 3784177"/>
              <a:gd name="connsiteX60-5271" fmla="*/ 3979769 w 8037833"/>
              <a:gd name="connsiteY60-5272" fmla="*/ 3738769 h 3784177"/>
              <a:gd name="connsiteX61-5273" fmla="*/ 3950014 w 8037833"/>
              <a:gd name="connsiteY61-5274" fmla="*/ 3726942 h 3784177"/>
              <a:gd name="connsiteX62-5275" fmla="*/ 3934671 w 8037833"/>
              <a:gd name="connsiteY62-5276" fmla="*/ 3723339 h 3784177"/>
              <a:gd name="connsiteX63-5277" fmla="*/ 3930274 w 8037833"/>
              <a:gd name="connsiteY63-5278" fmla="*/ 3717148 h 3784177"/>
              <a:gd name="connsiteX64-5279" fmla="*/ 3907660 w 8037833"/>
              <a:gd name="connsiteY64-5280" fmla="*/ 3714456 h 3784177"/>
              <a:gd name="connsiteX65-5281" fmla="*/ 3905087 w 8037833"/>
              <a:gd name="connsiteY65-5282" fmla="*/ 3716098 h 3784177"/>
              <a:gd name="connsiteX66-5283" fmla="*/ 3886347 w 8037833"/>
              <a:gd name="connsiteY66-5284" fmla="*/ 3706620 h 3784177"/>
              <a:gd name="connsiteX67-5285" fmla="*/ 3870533 w 8037833"/>
              <a:gd name="connsiteY67-5286" fmla="*/ 3689905 h 3784177"/>
              <a:gd name="connsiteX68-5287" fmla="*/ 3678563 w 8037833"/>
              <a:gd name="connsiteY68-5288" fmla="*/ 3694486 h 3784177"/>
              <a:gd name="connsiteX69-5289" fmla="*/ 3524121 w 8037833"/>
              <a:gd name="connsiteY69-5290" fmla="*/ 3642736 h 3784177"/>
              <a:gd name="connsiteX70-5291" fmla="*/ 3407752 w 8037833"/>
              <a:gd name="connsiteY70-5292" fmla="*/ 3626590 h 3784177"/>
              <a:gd name="connsiteX71-5293" fmla="*/ 3373519 w 8037833"/>
              <a:gd name="connsiteY71-5294" fmla="*/ 3665785 h 3784177"/>
              <a:gd name="connsiteX72-5295" fmla="*/ 3114267 w 8037833"/>
              <a:gd name="connsiteY72-5296" fmla="*/ 3638983 h 3784177"/>
              <a:gd name="connsiteX73-5297" fmla="*/ 3048270 w 8037833"/>
              <a:gd name="connsiteY73-5298" fmla="*/ 3649949 h 3784177"/>
              <a:gd name="connsiteX74-5299" fmla="*/ 2989722 w 8037833"/>
              <a:gd name="connsiteY74-5300" fmla="*/ 3623230 h 3784177"/>
              <a:gd name="connsiteX75-5301" fmla="*/ 2965734 w 8037833"/>
              <a:gd name="connsiteY75-5302" fmla="*/ 3635676 h 3784177"/>
              <a:gd name="connsiteX76-5303" fmla="*/ 2961603 w 8037833"/>
              <a:gd name="connsiteY76-5304" fmla="*/ 3638221 h 3784177"/>
              <a:gd name="connsiteX77-5305" fmla="*/ 2944959 w 8037833"/>
              <a:gd name="connsiteY77-5306" fmla="*/ 3639723 h 3784177"/>
              <a:gd name="connsiteX78-5307" fmla="*/ 2940402 w 8037833"/>
              <a:gd name="connsiteY78-5308" fmla="*/ 3651000 h 3784177"/>
              <a:gd name="connsiteX79-5309" fmla="*/ 2915449 w 8037833"/>
              <a:gd name="connsiteY79-5310" fmla="*/ 3661039 h 3784177"/>
              <a:gd name="connsiteX80-5311" fmla="*/ 2884777 w 8037833"/>
              <a:gd name="connsiteY80-5312" fmla="*/ 3660775 h 3784177"/>
              <a:gd name="connsiteX81-5313" fmla="*/ 2739034 w 8037833"/>
              <a:gd name="connsiteY81-5314" fmla="*/ 3647396 h 3784177"/>
              <a:gd name="connsiteX82-5315" fmla="*/ 2651827 w 8037833"/>
              <a:gd name="connsiteY82-5316" fmla="*/ 3646306 h 3784177"/>
              <a:gd name="connsiteX83-5317" fmla="*/ 2618680 w 8037833"/>
              <a:gd name="connsiteY83-5318" fmla="*/ 3656755 h 3784177"/>
              <a:gd name="connsiteX84-5319" fmla="*/ 2572404 w 8037833"/>
              <a:gd name="connsiteY84-5320" fmla="*/ 3664043 h 3784177"/>
              <a:gd name="connsiteX85-5321" fmla="*/ 2490721 w 8037833"/>
              <a:gd name="connsiteY85-5322" fmla="*/ 3685313 h 3784177"/>
              <a:gd name="connsiteX86-5323" fmla="*/ 2423704 w 8037833"/>
              <a:gd name="connsiteY86-5324" fmla="*/ 3658079 h 3784177"/>
              <a:gd name="connsiteX87-5325" fmla="*/ 2301172 w 8037833"/>
              <a:gd name="connsiteY87-5326" fmla="*/ 3663053 h 3784177"/>
              <a:gd name="connsiteX88-5327" fmla="*/ 2294102 w 8037833"/>
              <a:gd name="connsiteY88-5328" fmla="*/ 3671151 h 3784177"/>
              <a:gd name="connsiteX89-5329" fmla="*/ 2238966 w 8037833"/>
              <a:gd name="connsiteY89-5330" fmla="*/ 3668777 h 3784177"/>
              <a:gd name="connsiteX90-5331" fmla="*/ 2046240 w 8037833"/>
              <a:gd name="connsiteY90-5332" fmla="*/ 3604535 h 3784177"/>
              <a:gd name="connsiteX91-5333" fmla="*/ 1938480 w 8037833"/>
              <a:gd name="connsiteY91-5334" fmla="*/ 3601439 h 3784177"/>
              <a:gd name="connsiteX92-5335" fmla="*/ 1900166 w 8037833"/>
              <a:gd name="connsiteY92-5336" fmla="*/ 3609358 h 3784177"/>
              <a:gd name="connsiteX93-5337" fmla="*/ 1835976 w 8037833"/>
              <a:gd name="connsiteY93-5338" fmla="*/ 3622065 h 3784177"/>
              <a:gd name="connsiteX94-5339" fmla="*/ 1787830 w 8037833"/>
              <a:gd name="connsiteY94-5340" fmla="*/ 3653768 h 3784177"/>
              <a:gd name="connsiteX95-5341" fmla="*/ 1734224 w 8037833"/>
              <a:gd name="connsiteY95-5342" fmla="*/ 3655593 h 3784177"/>
              <a:gd name="connsiteX96-5343" fmla="*/ 1721989 w 8037833"/>
              <a:gd name="connsiteY96-5344" fmla="*/ 3627298 h 3784177"/>
              <a:gd name="connsiteX97-5345" fmla="*/ 1664576 w 8037833"/>
              <a:gd name="connsiteY97-5346" fmla="*/ 3638572 h 3784177"/>
              <a:gd name="connsiteX98-5347" fmla="*/ 1577459 w 8037833"/>
              <a:gd name="connsiteY98-5348" fmla="*/ 3658824 h 3784177"/>
              <a:gd name="connsiteX99-5349" fmla="*/ 1527269 w 8037833"/>
              <a:gd name="connsiteY99-5350" fmla="*/ 3663088 h 3784177"/>
              <a:gd name="connsiteX100-5351" fmla="*/ 1390118 w 8037833"/>
              <a:gd name="connsiteY100-5352" fmla="*/ 3682789 h 3784177"/>
              <a:gd name="connsiteX101-5353" fmla="*/ 1252698 w 8037833"/>
              <a:gd name="connsiteY101-5354" fmla="*/ 3708662 h 3784177"/>
              <a:gd name="connsiteX102-5355" fmla="*/ 1171039 w 8037833"/>
              <a:gd name="connsiteY102-5356" fmla="*/ 3758642 h 3784177"/>
              <a:gd name="connsiteX103-5357" fmla="*/ 1058106 w 8037833"/>
              <a:gd name="connsiteY103-5358" fmla="*/ 3776166 h 3784177"/>
              <a:gd name="connsiteX104-5359" fmla="*/ 1039167 w 8037833"/>
              <a:gd name="connsiteY104-5360" fmla="*/ 3784177 h 3784177"/>
              <a:gd name="connsiteX105-5361" fmla="*/ 1012958 w 8037833"/>
              <a:gd name="connsiteY105-5362" fmla="*/ 3779206 h 3784177"/>
              <a:gd name="connsiteX106-5363" fmla="*/ 907906 w 8037833"/>
              <a:gd name="connsiteY106-5364" fmla="*/ 3757678 h 3784177"/>
              <a:gd name="connsiteX107-5365" fmla="*/ 825226 w 8037833"/>
              <a:gd name="connsiteY107-5366" fmla="*/ 3726369 h 3784177"/>
              <a:gd name="connsiteX108-5367" fmla="*/ 722264 w 8037833"/>
              <a:gd name="connsiteY108-5368" fmla="*/ 3747612 h 3784177"/>
              <a:gd name="connsiteX109-5369" fmla="*/ 659460 w 8037833"/>
              <a:gd name="connsiteY109-5370" fmla="*/ 3740429 h 3784177"/>
              <a:gd name="connsiteX110-5371" fmla="*/ 556552 w 8037833"/>
              <a:gd name="connsiteY110-5372" fmla="*/ 3739124 h 3784177"/>
              <a:gd name="connsiteX111-5373" fmla="*/ 421042 w 8037833"/>
              <a:gd name="connsiteY111-5374" fmla="*/ 3709912 h 3784177"/>
              <a:gd name="connsiteX112-5375" fmla="*/ 393295 w 8037833"/>
              <a:gd name="connsiteY112-5376" fmla="*/ 3753097 h 3784177"/>
              <a:gd name="connsiteX113-5377" fmla="*/ 339711 w 8037833"/>
              <a:gd name="connsiteY113-5378" fmla="*/ 3718242 h 3784177"/>
              <a:gd name="connsiteX114-5379" fmla="*/ 222239 w 8037833"/>
              <a:gd name="connsiteY114-5380" fmla="*/ 3672335 h 3784177"/>
              <a:gd name="connsiteX115-5381" fmla="*/ 163578 w 8037833"/>
              <a:gd name="connsiteY115-5382" fmla="*/ 3656292 h 3784177"/>
              <a:gd name="connsiteX116-5383" fmla="*/ 72220 w 8037833"/>
              <a:gd name="connsiteY116-5384" fmla="*/ 3645272 h 3784177"/>
              <a:gd name="connsiteX117-5385" fmla="*/ 44395 w 8037833"/>
              <a:gd name="connsiteY117-5386" fmla="*/ 3639455 h 3784177"/>
              <a:gd name="connsiteX118-5387" fmla="*/ 1962 w 8037833"/>
              <a:gd name="connsiteY118-5388" fmla="*/ 3635948 h 3784177"/>
              <a:gd name="connsiteX119-5389" fmla="*/ 0 w 8037833"/>
              <a:gd name="connsiteY119-5390" fmla="*/ 3635261 h 3784177"/>
              <a:gd name="connsiteX120-5391" fmla="*/ 0 w 8037833"/>
              <a:gd name="connsiteY120-5392" fmla="*/ 12763 h 3784177"/>
              <a:gd name="connsiteX0-5393" fmla="*/ 0 w 8037833"/>
              <a:gd name="connsiteY0-5394" fmla="*/ 12763 h 3784177"/>
              <a:gd name="connsiteX1-5395" fmla="*/ 8037833 w 8037833"/>
              <a:gd name="connsiteY1-5396" fmla="*/ 0 h 3784177"/>
              <a:gd name="connsiteX2-5397" fmla="*/ 8037833 w 8037833"/>
              <a:gd name="connsiteY2-5398" fmla="*/ 3123098 h 3784177"/>
              <a:gd name="connsiteX3-5399" fmla="*/ 8034343 w 8037833"/>
              <a:gd name="connsiteY3-5400" fmla="*/ 3122573 h 3784177"/>
              <a:gd name="connsiteX4-5401" fmla="*/ 7877229 w 8037833"/>
              <a:gd name="connsiteY4-5402" fmla="*/ 3143819 h 3784177"/>
              <a:gd name="connsiteX5-5403" fmla="*/ 7752740 w 8037833"/>
              <a:gd name="connsiteY5-5404" fmla="*/ 3181149 h 3784177"/>
              <a:gd name="connsiteX6-5405" fmla="*/ 7588760 w 8037833"/>
              <a:gd name="connsiteY6-5406" fmla="*/ 3183782 h 3784177"/>
              <a:gd name="connsiteX7-5407" fmla="*/ 7351256 w 8037833"/>
              <a:gd name="connsiteY7-5408" fmla="*/ 3276296 h 3784177"/>
              <a:gd name="connsiteX8-5409" fmla="*/ 7241630 w 8037833"/>
              <a:gd name="connsiteY8-5410" fmla="*/ 3258619 h 3784177"/>
              <a:gd name="connsiteX9-5411" fmla="*/ 7197338 w 8037833"/>
              <a:gd name="connsiteY9-5412" fmla="*/ 3224751 h 3784177"/>
              <a:gd name="connsiteX10-5413" fmla="*/ 7180777 w 8037833"/>
              <a:gd name="connsiteY10-5414" fmla="*/ 3222826 h 3784177"/>
              <a:gd name="connsiteX11-5415" fmla="*/ 7146896 w 8037833"/>
              <a:gd name="connsiteY11-5416" fmla="*/ 3256975 h 3784177"/>
              <a:gd name="connsiteX12-5417" fmla="*/ 7101771 w 8037833"/>
              <a:gd name="connsiteY12-5418" fmla="*/ 3257015 h 3784177"/>
              <a:gd name="connsiteX13-5419" fmla="*/ 7047844 w 8037833"/>
              <a:gd name="connsiteY13-5420" fmla="*/ 3303791 h 3784177"/>
              <a:gd name="connsiteX14-5421" fmla="*/ 6912506 w 8037833"/>
              <a:gd name="connsiteY14-5422" fmla="*/ 3361478 h 3784177"/>
              <a:gd name="connsiteX15-5423" fmla="*/ 6819463 w 8037833"/>
              <a:gd name="connsiteY15-5424" fmla="*/ 3368624 h 3784177"/>
              <a:gd name="connsiteX16-5425" fmla="*/ 6797198 w 8037833"/>
              <a:gd name="connsiteY16-5426" fmla="*/ 3378256 h 3784177"/>
              <a:gd name="connsiteX17-5427" fmla="*/ 6718286 w 8037833"/>
              <a:gd name="connsiteY17-5428" fmla="*/ 3382997 h 3784177"/>
              <a:gd name="connsiteX18-5429" fmla="*/ 6609242 w 8037833"/>
              <a:gd name="connsiteY18-5430" fmla="*/ 3355040 h 3784177"/>
              <a:gd name="connsiteX19-5431" fmla="*/ 6462092 w 8037833"/>
              <a:gd name="connsiteY19-5432" fmla="*/ 3373529 h 3784177"/>
              <a:gd name="connsiteX20-5433" fmla="*/ 6303479 w 8037833"/>
              <a:gd name="connsiteY20-5434" fmla="*/ 3319842 h 3784177"/>
              <a:gd name="connsiteX21-5435" fmla="*/ 6210639 w 8037833"/>
              <a:gd name="connsiteY21-5436" fmla="*/ 3335546 h 3784177"/>
              <a:gd name="connsiteX22-5437" fmla="*/ 6111718 w 8037833"/>
              <a:gd name="connsiteY22-5438" fmla="*/ 3357536 h 3784177"/>
              <a:gd name="connsiteX23-5439" fmla="*/ 5949057 w 8037833"/>
              <a:gd name="connsiteY23-5440" fmla="*/ 3379652 h 3784177"/>
              <a:gd name="connsiteX24-5441" fmla="*/ 5891274 w 8037833"/>
              <a:gd name="connsiteY24-5442" fmla="*/ 3397681 h 3784177"/>
              <a:gd name="connsiteX25-5443" fmla="*/ 5835383 w 8037833"/>
              <a:gd name="connsiteY25-5444" fmla="*/ 3377529 h 3784177"/>
              <a:gd name="connsiteX26-5445" fmla="*/ 5746050 w 8037833"/>
              <a:gd name="connsiteY26-5446" fmla="*/ 3426142 h 3784177"/>
              <a:gd name="connsiteX27-5447" fmla="*/ 5613670 w 8037833"/>
              <a:gd name="connsiteY27-5448" fmla="*/ 3428671 h 3784177"/>
              <a:gd name="connsiteX28-5449" fmla="*/ 5535334 w 8037833"/>
              <a:gd name="connsiteY28-5450" fmla="*/ 3437044 h 3784177"/>
              <a:gd name="connsiteX29-5451" fmla="*/ 5506940 w 8037833"/>
              <a:gd name="connsiteY29-5452" fmla="*/ 3450999 h 3784177"/>
              <a:gd name="connsiteX30-5453" fmla="*/ 5466372 w 8037833"/>
              <a:gd name="connsiteY30-5454" fmla="*/ 3463245 h 3784177"/>
              <a:gd name="connsiteX31-5455" fmla="*/ 5395833 w 8037833"/>
              <a:gd name="connsiteY31-5456" fmla="*/ 3493194 h 3784177"/>
              <a:gd name="connsiteX32-5457" fmla="*/ 5305325 w 8037833"/>
              <a:gd name="connsiteY32-5458" fmla="*/ 3505200 h 3784177"/>
              <a:gd name="connsiteX33-5459" fmla="*/ 5223043 w 8037833"/>
              <a:gd name="connsiteY33-5460" fmla="*/ 3491664 h 3784177"/>
              <a:gd name="connsiteX34-5461" fmla="*/ 5217733 w 8037833"/>
              <a:gd name="connsiteY34-5462" fmla="*/ 3500463 h 3784177"/>
              <a:gd name="connsiteX35-5463" fmla="*/ 5167992 w 8037833"/>
              <a:gd name="connsiteY35-5464" fmla="*/ 3504085 h 3784177"/>
              <a:gd name="connsiteX36-5465" fmla="*/ 4987020 w 8037833"/>
              <a:gd name="connsiteY36-5466" fmla="*/ 3461263 h 3784177"/>
              <a:gd name="connsiteX37-5467" fmla="*/ 4890003 w 8037833"/>
              <a:gd name="connsiteY37-5468" fmla="*/ 3469874 h 3784177"/>
              <a:gd name="connsiteX38-5469" fmla="*/ 4856654 w 8037833"/>
              <a:gd name="connsiteY38-5470" fmla="*/ 3481880 h 3784177"/>
              <a:gd name="connsiteX39-5471" fmla="*/ 4800711 w 8037833"/>
              <a:gd name="connsiteY39-5472" fmla="*/ 3501441 h 3784177"/>
              <a:gd name="connsiteX40-5473" fmla="*/ 4761569 w 8037833"/>
              <a:gd name="connsiteY40-5474" fmla="*/ 3538103 h 3784177"/>
              <a:gd name="connsiteX41-5475" fmla="*/ 4713734 w 8037833"/>
              <a:gd name="connsiteY41-5476" fmla="*/ 3545724 h 3784177"/>
              <a:gd name="connsiteX42-5477" fmla="*/ 4699169 w 8037833"/>
              <a:gd name="connsiteY42-5478" fmla="*/ 3518988 h 3784177"/>
              <a:gd name="connsiteX43-5479" fmla="*/ 4649120 w 8037833"/>
              <a:gd name="connsiteY43-5480" fmla="*/ 3536392 h 3784177"/>
              <a:gd name="connsiteX44-5481" fmla="*/ 4573578 w 8037833"/>
              <a:gd name="connsiteY44-5482" fmla="*/ 3565923 h 3784177"/>
              <a:gd name="connsiteX45-5483" fmla="*/ 4529117 w 8037833"/>
              <a:gd name="connsiteY45-5484" fmla="*/ 3575592 h 3784177"/>
              <a:gd name="connsiteX46-5485" fmla="*/ 4408641 w 8037833"/>
              <a:gd name="connsiteY46-5486" fmla="*/ 3610000 h 3784177"/>
              <a:gd name="connsiteX47-5487" fmla="*/ 4356402 w 8037833"/>
              <a:gd name="connsiteY47-5488" fmla="*/ 3642792 h 3784177"/>
              <a:gd name="connsiteX48-5489" fmla="*/ 4270245 w 8037833"/>
              <a:gd name="connsiteY48-5490" fmla="*/ 3665789 h 3784177"/>
              <a:gd name="connsiteX49-5491" fmla="*/ 4208725 w 8037833"/>
              <a:gd name="connsiteY49-5492" fmla="*/ 3704841 h 3784177"/>
              <a:gd name="connsiteX50-5493" fmla="*/ 4201632 w 8037833"/>
              <a:gd name="connsiteY50-5494" fmla="*/ 3702602 h 3784177"/>
              <a:gd name="connsiteX51-5495" fmla="*/ 4191289 w 8037833"/>
              <a:gd name="connsiteY51-5496" fmla="*/ 3702380 h 3784177"/>
              <a:gd name="connsiteX52-5497" fmla="*/ 4191039 w 8037833"/>
              <a:gd name="connsiteY52-5498" fmla="*/ 3702831 h 3784177"/>
              <a:gd name="connsiteX53-5499" fmla="*/ 4181340 w 8037833"/>
              <a:gd name="connsiteY53-5500" fmla="*/ 3701729 h 3784177"/>
              <a:gd name="connsiteX54-5501" fmla="*/ 4133816 w 8037833"/>
              <a:gd name="connsiteY54-5502" fmla="*/ 3690565 h 3784177"/>
              <a:gd name="connsiteX55-5503" fmla="*/ 4071732 w 8037833"/>
              <a:gd name="connsiteY55-5504" fmla="*/ 3732513 h 3784177"/>
              <a:gd name="connsiteX56-5505" fmla="*/ 4045924 w 8037833"/>
              <a:gd name="connsiteY56-5506" fmla="*/ 3739404 h 3784177"/>
              <a:gd name="connsiteX57-5507" fmla="*/ 4032171 w 8037833"/>
              <a:gd name="connsiteY57-5508" fmla="*/ 3745523 h 3784177"/>
              <a:gd name="connsiteX58-5509" fmla="*/ 4031335 w 8037833"/>
              <a:gd name="connsiteY58-5510" fmla="*/ 3747479 h 3784177"/>
              <a:gd name="connsiteX59-5511" fmla="*/ 3985774 w 8037833"/>
              <a:gd name="connsiteY59-5512" fmla="*/ 3736547 h 3784177"/>
              <a:gd name="connsiteX60-5513" fmla="*/ 3979769 w 8037833"/>
              <a:gd name="connsiteY60-5514" fmla="*/ 3738769 h 3784177"/>
              <a:gd name="connsiteX61-5515" fmla="*/ 3950014 w 8037833"/>
              <a:gd name="connsiteY61-5516" fmla="*/ 3726942 h 3784177"/>
              <a:gd name="connsiteX62-5517" fmla="*/ 3934671 w 8037833"/>
              <a:gd name="connsiteY62-5518" fmla="*/ 3723339 h 3784177"/>
              <a:gd name="connsiteX63-5519" fmla="*/ 3930274 w 8037833"/>
              <a:gd name="connsiteY63-5520" fmla="*/ 3717148 h 3784177"/>
              <a:gd name="connsiteX64-5521" fmla="*/ 3907660 w 8037833"/>
              <a:gd name="connsiteY64-5522" fmla="*/ 3714456 h 3784177"/>
              <a:gd name="connsiteX65-5523" fmla="*/ 3905087 w 8037833"/>
              <a:gd name="connsiteY65-5524" fmla="*/ 3716098 h 3784177"/>
              <a:gd name="connsiteX66-5525" fmla="*/ 3886347 w 8037833"/>
              <a:gd name="connsiteY66-5526" fmla="*/ 3706620 h 3784177"/>
              <a:gd name="connsiteX67-5527" fmla="*/ 3870533 w 8037833"/>
              <a:gd name="connsiteY67-5528" fmla="*/ 3689905 h 3784177"/>
              <a:gd name="connsiteX68-5529" fmla="*/ 3678563 w 8037833"/>
              <a:gd name="connsiteY68-5530" fmla="*/ 3694486 h 3784177"/>
              <a:gd name="connsiteX69-5531" fmla="*/ 3524121 w 8037833"/>
              <a:gd name="connsiteY69-5532" fmla="*/ 3642736 h 3784177"/>
              <a:gd name="connsiteX70-5533" fmla="*/ 3407752 w 8037833"/>
              <a:gd name="connsiteY70-5534" fmla="*/ 3626590 h 3784177"/>
              <a:gd name="connsiteX71-5535" fmla="*/ 3373519 w 8037833"/>
              <a:gd name="connsiteY71-5536" fmla="*/ 3665785 h 3784177"/>
              <a:gd name="connsiteX72-5537" fmla="*/ 3114267 w 8037833"/>
              <a:gd name="connsiteY72-5538" fmla="*/ 3638983 h 3784177"/>
              <a:gd name="connsiteX73-5539" fmla="*/ 3048270 w 8037833"/>
              <a:gd name="connsiteY73-5540" fmla="*/ 3649949 h 3784177"/>
              <a:gd name="connsiteX74-5541" fmla="*/ 2989722 w 8037833"/>
              <a:gd name="connsiteY74-5542" fmla="*/ 3623230 h 3784177"/>
              <a:gd name="connsiteX75-5543" fmla="*/ 2965734 w 8037833"/>
              <a:gd name="connsiteY75-5544" fmla="*/ 3635676 h 3784177"/>
              <a:gd name="connsiteX76-5545" fmla="*/ 2961603 w 8037833"/>
              <a:gd name="connsiteY76-5546" fmla="*/ 3638221 h 3784177"/>
              <a:gd name="connsiteX77-5547" fmla="*/ 2944959 w 8037833"/>
              <a:gd name="connsiteY77-5548" fmla="*/ 3639723 h 3784177"/>
              <a:gd name="connsiteX78-5549" fmla="*/ 2940402 w 8037833"/>
              <a:gd name="connsiteY78-5550" fmla="*/ 3651000 h 3784177"/>
              <a:gd name="connsiteX79-5551" fmla="*/ 2915449 w 8037833"/>
              <a:gd name="connsiteY79-5552" fmla="*/ 3661039 h 3784177"/>
              <a:gd name="connsiteX80-5553" fmla="*/ 2884777 w 8037833"/>
              <a:gd name="connsiteY80-5554" fmla="*/ 3660775 h 3784177"/>
              <a:gd name="connsiteX81-5555" fmla="*/ 2739034 w 8037833"/>
              <a:gd name="connsiteY81-5556" fmla="*/ 3647396 h 3784177"/>
              <a:gd name="connsiteX82-5557" fmla="*/ 2651827 w 8037833"/>
              <a:gd name="connsiteY82-5558" fmla="*/ 3646306 h 3784177"/>
              <a:gd name="connsiteX83-5559" fmla="*/ 2618680 w 8037833"/>
              <a:gd name="connsiteY83-5560" fmla="*/ 3656755 h 3784177"/>
              <a:gd name="connsiteX84-5561" fmla="*/ 2572404 w 8037833"/>
              <a:gd name="connsiteY84-5562" fmla="*/ 3664043 h 3784177"/>
              <a:gd name="connsiteX85-5563" fmla="*/ 2490721 w 8037833"/>
              <a:gd name="connsiteY85-5564" fmla="*/ 3685313 h 3784177"/>
              <a:gd name="connsiteX86-5565" fmla="*/ 2423704 w 8037833"/>
              <a:gd name="connsiteY86-5566" fmla="*/ 3658079 h 3784177"/>
              <a:gd name="connsiteX87-5567" fmla="*/ 2301172 w 8037833"/>
              <a:gd name="connsiteY87-5568" fmla="*/ 3663053 h 3784177"/>
              <a:gd name="connsiteX88-5569" fmla="*/ 2294102 w 8037833"/>
              <a:gd name="connsiteY88-5570" fmla="*/ 3671151 h 3784177"/>
              <a:gd name="connsiteX89-5571" fmla="*/ 2238966 w 8037833"/>
              <a:gd name="connsiteY89-5572" fmla="*/ 3668777 h 3784177"/>
              <a:gd name="connsiteX90-5573" fmla="*/ 2046240 w 8037833"/>
              <a:gd name="connsiteY90-5574" fmla="*/ 3604535 h 3784177"/>
              <a:gd name="connsiteX91-5575" fmla="*/ 1938480 w 8037833"/>
              <a:gd name="connsiteY91-5576" fmla="*/ 3601439 h 3784177"/>
              <a:gd name="connsiteX92-5577" fmla="*/ 1900166 w 8037833"/>
              <a:gd name="connsiteY92-5578" fmla="*/ 3609358 h 3784177"/>
              <a:gd name="connsiteX93-5579" fmla="*/ 1835976 w 8037833"/>
              <a:gd name="connsiteY93-5580" fmla="*/ 3622065 h 3784177"/>
              <a:gd name="connsiteX94-5581" fmla="*/ 1787830 w 8037833"/>
              <a:gd name="connsiteY94-5582" fmla="*/ 3653768 h 3784177"/>
              <a:gd name="connsiteX95-5583" fmla="*/ 1734224 w 8037833"/>
              <a:gd name="connsiteY95-5584" fmla="*/ 3655593 h 3784177"/>
              <a:gd name="connsiteX96-5585" fmla="*/ 1721989 w 8037833"/>
              <a:gd name="connsiteY96-5586" fmla="*/ 3627298 h 3784177"/>
              <a:gd name="connsiteX97-5587" fmla="*/ 1664576 w 8037833"/>
              <a:gd name="connsiteY97-5588" fmla="*/ 3638572 h 3784177"/>
              <a:gd name="connsiteX98-5589" fmla="*/ 1577459 w 8037833"/>
              <a:gd name="connsiteY98-5590" fmla="*/ 3658824 h 3784177"/>
              <a:gd name="connsiteX99-5591" fmla="*/ 1527269 w 8037833"/>
              <a:gd name="connsiteY99-5592" fmla="*/ 3663088 h 3784177"/>
              <a:gd name="connsiteX100-5593" fmla="*/ 1390118 w 8037833"/>
              <a:gd name="connsiteY100-5594" fmla="*/ 3682789 h 3784177"/>
              <a:gd name="connsiteX101-5595" fmla="*/ 1252698 w 8037833"/>
              <a:gd name="connsiteY101-5596" fmla="*/ 3708662 h 3784177"/>
              <a:gd name="connsiteX102-5597" fmla="*/ 1171039 w 8037833"/>
              <a:gd name="connsiteY102-5598" fmla="*/ 3758642 h 3784177"/>
              <a:gd name="connsiteX103-5599" fmla="*/ 1058106 w 8037833"/>
              <a:gd name="connsiteY103-5600" fmla="*/ 3776166 h 3784177"/>
              <a:gd name="connsiteX104-5601" fmla="*/ 1039167 w 8037833"/>
              <a:gd name="connsiteY104-5602" fmla="*/ 3784177 h 3784177"/>
              <a:gd name="connsiteX105-5603" fmla="*/ 1012958 w 8037833"/>
              <a:gd name="connsiteY105-5604" fmla="*/ 3779206 h 3784177"/>
              <a:gd name="connsiteX106-5605" fmla="*/ 907906 w 8037833"/>
              <a:gd name="connsiteY106-5606" fmla="*/ 3757678 h 3784177"/>
              <a:gd name="connsiteX107-5607" fmla="*/ 825226 w 8037833"/>
              <a:gd name="connsiteY107-5608" fmla="*/ 3726369 h 3784177"/>
              <a:gd name="connsiteX108-5609" fmla="*/ 722264 w 8037833"/>
              <a:gd name="connsiteY108-5610" fmla="*/ 3747612 h 3784177"/>
              <a:gd name="connsiteX109-5611" fmla="*/ 659460 w 8037833"/>
              <a:gd name="connsiteY109-5612" fmla="*/ 3740429 h 3784177"/>
              <a:gd name="connsiteX110-5613" fmla="*/ 556552 w 8037833"/>
              <a:gd name="connsiteY110-5614" fmla="*/ 3739124 h 3784177"/>
              <a:gd name="connsiteX111-5615" fmla="*/ 445444 w 8037833"/>
              <a:gd name="connsiteY111-5616" fmla="*/ 3764831 h 3784177"/>
              <a:gd name="connsiteX112-5617" fmla="*/ 393295 w 8037833"/>
              <a:gd name="connsiteY112-5618" fmla="*/ 3753097 h 3784177"/>
              <a:gd name="connsiteX113-5619" fmla="*/ 339711 w 8037833"/>
              <a:gd name="connsiteY113-5620" fmla="*/ 3718242 h 3784177"/>
              <a:gd name="connsiteX114-5621" fmla="*/ 222239 w 8037833"/>
              <a:gd name="connsiteY114-5622" fmla="*/ 3672335 h 3784177"/>
              <a:gd name="connsiteX115-5623" fmla="*/ 163578 w 8037833"/>
              <a:gd name="connsiteY115-5624" fmla="*/ 3656292 h 3784177"/>
              <a:gd name="connsiteX116-5625" fmla="*/ 72220 w 8037833"/>
              <a:gd name="connsiteY116-5626" fmla="*/ 3645272 h 3784177"/>
              <a:gd name="connsiteX117-5627" fmla="*/ 44395 w 8037833"/>
              <a:gd name="connsiteY117-5628" fmla="*/ 3639455 h 3784177"/>
              <a:gd name="connsiteX118-5629" fmla="*/ 1962 w 8037833"/>
              <a:gd name="connsiteY118-5630" fmla="*/ 3635948 h 3784177"/>
              <a:gd name="connsiteX119-5631" fmla="*/ 0 w 8037833"/>
              <a:gd name="connsiteY119-5632" fmla="*/ 3635261 h 3784177"/>
              <a:gd name="connsiteX120-5633" fmla="*/ 0 w 8037833"/>
              <a:gd name="connsiteY120-5634" fmla="*/ 12763 h 3784177"/>
              <a:gd name="connsiteX0-5635" fmla="*/ 0 w 8037833"/>
              <a:gd name="connsiteY0-5636" fmla="*/ 12763 h 3784177"/>
              <a:gd name="connsiteX1-5637" fmla="*/ 8037833 w 8037833"/>
              <a:gd name="connsiteY1-5638" fmla="*/ 0 h 3784177"/>
              <a:gd name="connsiteX2-5639" fmla="*/ 8037833 w 8037833"/>
              <a:gd name="connsiteY2-5640" fmla="*/ 3123098 h 3784177"/>
              <a:gd name="connsiteX3-5641" fmla="*/ 8034343 w 8037833"/>
              <a:gd name="connsiteY3-5642" fmla="*/ 3122573 h 3784177"/>
              <a:gd name="connsiteX4-5643" fmla="*/ 7877229 w 8037833"/>
              <a:gd name="connsiteY4-5644" fmla="*/ 3143819 h 3784177"/>
              <a:gd name="connsiteX5-5645" fmla="*/ 7752740 w 8037833"/>
              <a:gd name="connsiteY5-5646" fmla="*/ 3181149 h 3784177"/>
              <a:gd name="connsiteX6-5647" fmla="*/ 7588760 w 8037833"/>
              <a:gd name="connsiteY6-5648" fmla="*/ 3183782 h 3784177"/>
              <a:gd name="connsiteX7-5649" fmla="*/ 7351256 w 8037833"/>
              <a:gd name="connsiteY7-5650" fmla="*/ 3276296 h 3784177"/>
              <a:gd name="connsiteX8-5651" fmla="*/ 7241630 w 8037833"/>
              <a:gd name="connsiteY8-5652" fmla="*/ 3258619 h 3784177"/>
              <a:gd name="connsiteX9-5653" fmla="*/ 7197338 w 8037833"/>
              <a:gd name="connsiteY9-5654" fmla="*/ 3224751 h 3784177"/>
              <a:gd name="connsiteX10-5655" fmla="*/ 7180777 w 8037833"/>
              <a:gd name="connsiteY10-5656" fmla="*/ 3222826 h 3784177"/>
              <a:gd name="connsiteX11-5657" fmla="*/ 7146896 w 8037833"/>
              <a:gd name="connsiteY11-5658" fmla="*/ 3256975 h 3784177"/>
              <a:gd name="connsiteX12-5659" fmla="*/ 7101771 w 8037833"/>
              <a:gd name="connsiteY12-5660" fmla="*/ 3257015 h 3784177"/>
              <a:gd name="connsiteX13-5661" fmla="*/ 7047844 w 8037833"/>
              <a:gd name="connsiteY13-5662" fmla="*/ 3303791 h 3784177"/>
              <a:gd name="connsiteX14-5663" fmla="*/ 6912506 w 8037833"/>
              <a:gd name="connsiteY14-5664" fmla="*/ 3361478 h 3784177"/>
              <a:gd name="connsiteX15-5665" fmla="*/ 6819463 w 8037833"/>
              <a:gd name="connsiteY15-5666" fmla="*/ 3368624 h 3784177"/>
              <a:gd name="connsiteX16-5667" fmla="*/ 6797198 w 8037833"/>
              <a:gd name="connsiteY16-5668" fmla="*/ 3378256 h 3784177"/>
              <a:gd name="connsiteX17-5669" fmla="*/ 6718286 w 8037833"/>
              <a:gd name="connsiteY17-5670" fmla="*/ 3382997 h 3784177"/>
              <a:gd name="connsiteX18-5671" fmla="*/ 6609242 w 8037833"/>
              <a:gd name="connsiteY18-5672" fmla="*/ 3355040 h 3784177"/>
              <a:gd name="connsiteX19-5673" fmla="*/ 6462092 w 8037833"/>
              <a:gd name="connsiteY19-5674" fmla="*/ 3373529 h 3784177"/>
              <a:gd name="connsiteX20-5675" fmla="*/ 6303479 w 8037833"/>
              <a:gd name="connsiteY20-5676" fmla="*/ 3319842 h 3784177"/>
              <a:gd name="connsiteX21-5677" fmla="*/ 6210639 w 8037833"/>
              <a:gd name="connsiteY21-5678" fmla="*/ 3335546 h 3784177"/>
              <a:gd name="connsiteX22-5679" fmla="*/ 6111718 w 8037833"/>
              <a:gd name="connsiteY22-5680" fmla="*/ 3357536 h 3784177"/>
              <a:gd name="connsiteX23-5681" fmla="*/ 5949057 w 8037833"/>
              <a:gd name="connsiteY23-5682" fmla="*/ 3379652 h 3784177"/>
              <a:gd name="connsiteX24-5683" fmla="*/ 5891274 w 8037833"/>
              <a:gd name="connsiteY24-5684" fmla="*/ 3397681 h 3784177"/>
              <a:gd name="connsiteX25-5685" fmla="*/ 5835383 w 8037833"/>
              <a:gd name="connsiteY25-5686" fmla="*/ 3377529 h 3784177"/>
              <a:gd name="connsiteX26-5687" fmla="*/ 5746050 w 8037833"/>
              <a:gd name="connsiteY26-5688" fmla="*/ 3426142 h 3784177"/>
              <a:gd name="connsiteX27-5689" fmla="*/ 5613670 w 8037833"/>
              <a:gd name="connsiteY27-5690" fmla="*/ 3428671 h 3784177"/>
              <a:gd name="connsiteX28-5691" fmla="*/ 5535334 w 8037833"/>
              <a:gd name="connsiteY28-5692" fmla="*/ 3437044 h 3784177"/>
              <a:gd name="connsiteX29-5693" fmla="*/ 5506940 w 8037833"/>
              <a:gd name="connsiteY29-5694" fmla="*/ 3450999 h 3784177"/>
              <a:gd name="connsiteX30-5695" fmla="*/ 5466372 w 8037833"/>
              <a:gd name="connsiteY30-5696" fmla="*/ 3463245 h 3784177"/>
              <a:gd name="connsiteX31-5697" fmla="*/ 5395833 w 8037833"/>
              <a:gd name="connsiteY31-5698" fmla="*/ 3493194 h 3784177"/>
              <a:gd name="connsiteX32-5699" fmla="*/ 5305325 w 8037833"/>
              <a:gd name="connsiteY32-5700" fmla="*/ 3505200 h 3784177"/>
              <a:gd name="connsiteX33-5701" fmla="*/ 5223043 w 8037833"/>
              <a:gd name="connsiteY33-5702" fmla="*/ 3491664 h 3784177"/>
              <a:gd name="connsiteX34-5703" fmla="*/ 5217733 w 8037833"/>
              <a:gd name="connsiteY34-5704" fmla="*/ 3500463 h 3784177"/>
              <a:gd name="connsiteX35-5705" fmla="*/ 5167992 w 8037833"/>
              <a:gd name="connsiteY35-5706" fmla="*/ 3504085 h 3784177"/>
              <a:gd name="connsiteX36-5707" fmla="*/ 4987020 w 8037833"/>
              <a:gd name="connsiteY36-5708" fmla="*/ 3461263 h 3784177"/>
              <a:gd name="connsiteX37-5709" fmla="*/ 4890003 w 8037833"/>
              <a:gd name="connsiteY37-5710" fmla="*/ 3469874 h 3784177"/>
              <a:gd name="connsiteX38-5711" fmla="*/ 4856654 w 8037833"/>
              <a:gd name="connsiteY38-5712" fmla="*/ 3481880 h 3784177"/>
              <a:gd name="connsiteX39-5713" fmla="*/ 4800711 w 8037833"/>
              <a:gd name="connsiteY39-5714" fmla="*/ 3501441 h 3784177"/>
              <a:gd name="connsiteX40-5715" fmla="*/ 4761569 w 8037833"/>
              <a:gd name="connsiteY40-5716" fmla="*/ 3538103 h 3784177"/>
              <a:gd name="connsiteX41-5717" fmla="*/ 4713734 w 8037833"/>
              <a:gd name="connsiteY41-5718" fmla="*/ 3545724 h 3784177"/>
              <a:gd name="connsiteX42-5719" fmla="*/ 4699169 w 8037833"/>
              <a:gd name="connsiteY42-5720" fmla="*/ 3518988 h 3784177"/>
              <a:gd name="connsiteX43-5721" fmla="*/ 4649120 w 8037833"/>
              <a:gd name="connsiteY43-5722" fmla="*/ 3536392 h 3784177"/>
              <a:gd name="connsiteX44-5723" fmla="*/ 4573578 w 8037833"/>
              <a:gd name="connsiteY44-5724" fmla="*/ 3565923 h 3784177"/>
              <a:gd name="connsiteX45-5725" fmla="*/ 4529117 w 8037833"/>
              <a:gd name="connsiteY45-5726" fmla="*/ 3575592 h 3784177"/>
              <a:gd name="connsiteX46-5727" fmla="*/ 4408641 w 8037833"/>
              <a:gd name="connsiteY46-5728" fmla="*/ 3610000 h 3784177"/>
              <a:gd name="connsiteX47-5729" fmla="*/ 4356402 w 8037833"/>
              <a:gd name="connsiteY47-5730" fmla="*/ 3642792 h 3784177"/>
              <a:gd name="connsiteX48-5731" fmla="*/ 4270245 w 8037833"/>
              <a:gd name="connsiteY48-5732" fmla="*/ 3665789 h 3784177"/>
              <a:gd name="connsiteX49-5733" fmla="*/ 4208725 w 8037833"/>
              <a:gd name="connsiteY49-5734" fmla="*/ 3704841 h 3784177"/>
              <a:gd name="connsiteX50-5735" fmla="*/ 4201632 w 8037833"/>
              <a:gd name="connsiteY50-5736" fmla="*/ 3702602 h 3784177"/>
              <a:gd name="connsiteX51-5737" fmla="*/ 4191289 w 8037833"/>
              <a:gd name="connsiteY51-5738" fmla="*/ 3702380 h 3784177"/>
              <a:gd name="connsiteX52-5739" fmla="*/ 4191039 w 8037833"/>
              <a:gd name="connsiteY52-5740" fmla="*/ 3702831 h 3784177"/>
              <a:gd name="connsiteX53-5741" fmla="*/ 4181340 w 8037833"/>
              <a:gd name="connsiteY53-5742" fmla="*/ 3701729 h 3784177"/>
              <a:gd name="connsiteX54-5743" fmla="*/ 4133816 w 8037833"/>
              <a:gd name="connsiteY54-5744" fmla="*/ 3690565 h 3784177"/>
              <a:gd name="connsiteX55-5745" fmla="*/ 4071732 w 8037833"/>
              <a:gd name="connsiteY55-5746" fmla="*/ 3732513 h 3784177"/>
              <a:gd name="connsiteX56-5747" fmla="*/ 4045924 w 8037833"/>
              <a:gd name="connsiteY56-5748" fmla="*/ 3739404 h 3784177"/>
              <a:gd name="connsiteX57-5749" fmla="*/ 4032171 w 8037833"/>
              <a:gd name="connsiteY57-5750" fmla="*/ 3745523 h 3784177"/>
              <a:gd name="connsiteX58-5751" fmla="*/ 4031335 w 8037833"/>
              <a:gd name="connsiteY58-5752" fmla="*/ 3747479 h 3784177"/>
              <a:gd name="connsiteX59-5753" fmla="*/ 3985774 w 8037833"/>
              <a:gd name="connsiteY59-5754" fmla="*/ 3736547 h 3784177"/>
              <a:gd name="connsiteX60-5755" fmla="*/ 3979769 w 8037833"/>
              <a:gd name="connsiteY60-5756" fmla="*/ 3738769 h 3784177"/>
              <a:gd name="connsiteX61-5757" fmla="*/ 3950014 w 8037833"/>
              <a:gd name="connsiteY61-5758" fmla="*/ 3726942 h 3784177"/>
              <a:gd name="connsiteX62-5759" fmla="*/ 3934671 w 8037833"/>
              <a:gd name="connsiteY62-5760" fmla="*/ 3723339 h 3784177"/>
              <a:gd name="connsiteX63-5761" fmla="*/ 3930274 w 8037833"/>
              <a:gd name="connsiteY63-5762" fmla="*/ 3717148 h 3784177"/>
              <a:gd name="connsiteX64-5763" fmla="*/ 3907660 w 8037833"/>
              <a:gd name="connsiteY64-5764" fmla="*/ 3714456 h 3784177"/>
              <a:gd name="connsiteX65-5765" fmla="*/ 3905087 w 8037833"/>
              <a:gd name="connsiteY65-5766" fmla="*/ 3716098 h 3784177"/>
              <a:gd name="connsiteX66-5767" fmla="*/ 3886347 w 8037833"/>
              <a:gd name="connsiteY66-5768" fmla="*/ 3706620 h 3784177"/>
              <a:gd name="connsiteX67-5769" fmla="*/ 3870533 w 8037833"/>
              <a:gd name="connsiteY67-5770" fmla="*/ 3689905 h 3784177"/>
              <a:gd name="connsiteX68-5771" fmla="*/ 3678563 w 8037833"/>
              <a:gd name="connsiteY68-5772" fmla="*/ 3694486 h 3784177"/>
              <a:gd name="connsiteX69-5773" fmla="*/ 3524121 w 8037833"/>
              <a:gd name="connsiteY69-5774" fmla="*/ 3642736 h 3784177"/>
              <a:gd name="connsiteX70-5775" fmla="*/ 3407752 w 8037833"/>
              <a:gd name="connsiteY70-5776" fmla="*/ 3626590 h 3784177"/>
              <a:gd name="connsiteX71-5777" fmla="*/ 3373519 w 8037833"/>
              <a:gd name="connsiteY71-5778" fmla="*/ 3665785 h 3784177"/>
              <a:gd name="connsiteX72-5779" fmla="*/ 3114267 w 8037833"/>
              <a:gd name="connsiteY72-5780" fmla="*/ 3638983 h 3784177"/>
              <a:gd name="connsiteX73-5781" fmla="*/ 3048270 w 8037833"/>
              <a:gd name="connsiteY73-5782" fmla="*/ 3649949 h 3784177"/>
              <a:gd name="connsiteX74-5783" fmla="*/ 2989722 w 8037833"/>
              <a:gd name="connsiteY74-5784" fmla="*/ 3623230 h 3784177"/>
              <a:gd name="connsiteX75-5785" fmla="*/ 2965734 w 8037833"/>
              <a:gd name="connsiteY75-5786" fmla="*/ 3635676 h 3784177"/>
              <a:gd name="connsiteX76-5787" fmla="*/ 2961603 w 8037833"/>
              <a:gd name="connsiteY76-5788" fmla="*/ 3638221 h 3784177"/>
              <a:gd name="connsiteX77-5789" fmla="*/ 2944959 w 8037833"/>
              <a:gd name="connsiteY77-5790" fmla="*/ 3639723 h 3784177"/>
              <a:gd name="connsiteX78-5791" fmla="*/ 2940402 w 8037833"/>
              <a:gd name="connsiteY78-5792" fmla="*/ 3651000 h 3784177"/>
              <a:gd name="connsiteX79-5793" fmla="*/ 2915449 w 8037833"/>
              <a:gd name="connsiteY79-5794" fmla="*/ 3661039 h 3784177"/>
              <a:gd name="connsiteX80-5795" fmla="*/ 2884777 w 8037833"/>
              <a:gd name="connsiteY80-5796" fmla="*/ 3660775 h 3784177"/>
              <a:gd name="connsiteX81-5797" fmla="*/ 2739034 w 8037833"/>
              <a:gd name="connsiteY81-5798" fmla="*/ 3647396 h 3784177"/>
              <a:gd name="connsiteX82-5799" fmla="*/ 2651827 w 8037833"/>
              <a:gd name="connsiteY82-5800" fmla="*/ 3646306 h 3784177"/>
              <a:gd name="connsiteX83-5801" fmla="*/ 2618680 w 8037833"/>
              <a:gd name="connsiteY83-5802" fmla="*/ 3656755 h 3784177"/>
              <a:gd name="connsiteX84-5803" fmla="*/ 2572404 w 8037833"/>
              <a:gd name="connsiteY84-5804" fmla="*/ 3664043 h 3784177"/>
              <a:gd name="connsiteX85-5805" fmla="*/ 2490721 w 8037833"/>
              <a:gd name="connsiteY85-5806" fmla="*/ 3685313 h 3784177"/>
              <a:gd name="connsiteX86-5807" fmla="*/ 2423704 w 8037833"/>
              <a:gd name="connsiteY86-5808" fmla="*/ 3658079 h 3784177"/>
              <a:gd name="connsiteX87-5809" fmla="*/ 2301172 w 8037833"/>
              <a:gd name="connsiteY87-5810" fmla="*/ 3663053 h 3784177"/>
              <a:gd name="connsiteX88-5811" fmla="*/ 2294102 w 8037833"/>
              <a:gd name="connsiteY88-5812" fmla="*/ 3671151 h 3784177"/>
              <a:gd name="connsiteX89-5813" fmla="*/ 2238966 w 8037833"/>
              <a:gd name="connsiteY89-5814" fmla="*/ 3668777 h 3784177"/>
              <a:gd name="connsiteX90-5815" fmla="*/ 2046240 w 8037833"/>
              <a:gd name="connsiteY90-5816" fmla="*/ 3604535 h 3784177"/>
              <a:gd name="connsiteX91-5817" fmla="*/ 1938480 w 8037833"/>
              <a:gd name="connsiteY91-5818" fmla="*/ 3601439 h 3784177"/>
              <a:gd name="connsiteX92-5819" fmla="*/ 1900166 w 8037833"/>
              <a:gd name="connsiteY92-5820" fmla="*/ 3609358 h 3784177"/>
              <a:gd name="connsiteX93-5821" fmla="*/ 1835976 w 8037833"/>
              <a:gd name="connsiteY93-5822" fmla="*/ 3622065 h 3784177"/>
              <a:gd name="connsiteX94-5823" fmla="*/ 1787830 w 8037833"/>
              <a:gd name="connsiteY94-5824" fmla="*/ 3653768 h 3784177"/>
              <a:gd name="connsiteX95-5825" fmla="*/ 1734224 w 8037833"/>
              <a:gd name="connsiteY95-5826" fmla="*/ 3655593 h 3784177"/>
              <a:gd name="connsiteX96-5827" fmla="*/ 1721989 w 8037833"/>
              <a:gd name="connsiteY96-5828" fmla="*/ 3627298 h 3784177"/>
              <a:gd name="connsiteX97-5829" fmla="*/ 1664576 w 8037833"/>
              <a:gd name="connsiteY97-5830" fmla="*/ 3638572 h 3784177"/>
              <a:gd name="connsiteX98-5831" fmla="*/ 1577459 w 8037833"/>
              <a:gd name="connsiteY98-5832" fmla="*/ 3658824 h 3784177"/>
              <a:gd name="connsiteX99-5833" fmla="*/ 1527269 w 8037833"/>
              <a:gd name="connsiteY99-5834" fmla="*/ 3663088 h 3784177"/>
              <a:gd name="connsiteX100-5835" fmla="*/ 1390118 w 8037833"/>
              <a:gd name="connsiteY100-5836" fmla="*/ 3682789 h 3784177"/>
              <a:gd name="connsiteX101-5837" fmla="*/ 1252698 w 8037833"/>
              <a:gd name="connsiteY101-5838" fmla="*/ 3708662 h 3784177"/>
              <a:gd name="connsiteX102-5839" fmla="*/ 1171039 w 8037833"/>
              <a:gd name="connsiteY102-5840" fmla="*/ 3758642 h 3784177"/>
              <a:gd name="connsiteX103-5841" fmla="*/ 1058106 w 8037833"/>
              <a:gd name="connsiteY103-5842" fmla="*/ 3776166 h 3784177"/>
              <a:gd name="connsiteX104-5843" fmla="*/ 1039167 w 8037833"/>
              <a:gd name="connsiteY104-5844" fmla="*/ 3784177 h 3784177"/>
              <a:gd name="connsiteX105-5845" fmla="*/ 1012958 w 8037833"/>
              <a:gd name="connsiteY105-5846" fmla="*/ 3779206 h 3784177"/>
              <a:gd name="connsiteX106-5847" fmla="*/ 907906 w 8037833"/>
              <a:gd name="connsiteY106-5848" fmla="*/ 3757678 h 3784177"/>
              <a:gd name="connsiteX107-5849" fmla="*/ 825226 w 8037833"/>
              <a:gd name="connsiteY107-5850" fmla="*/ 3726369 h 3784177"/>
              <a:gd name="connsiteX108-5851" fmla="*/ 722264 w 8037833"/>
              <a:gd name="connsiteY108-5852" fmla="*/ 3747612 h 3784177"/>
              <a:gd name="connsiteX109-5853" fmla="*/ 659460 w 8037833"/>
              <a:gd name="connsiteY109-5854" fmla="*/ 3740429 h 3784177"/>
              <a:gd name="connsiteX110-5855" fmla="*/ 556552 w 8037833"/>
              <a:gd name="connsiteY110-5856" fmla="*/ 3739124 h 3784177"/>
              <a:gd name="connsiteX111-5857" fmla="*/ 445444 w 8037833"/>
              <a:gd name="connsiteY111-5858" fmla="*/ 3764831 h 3784177"/>
              <a:gd name="connsiteX112-5859" fmla="*/ 393295 w 8037833"/>
              <a:gd name="connsiteY112-5860" fmla="*/ 3753097 h 3784177"/>
              <a:gd name="connsiteX113-5861" fmla="*/ 339711 w 8037833"/>
              <a:gd name="connsiteY113-5862" fmla="*/ 3718242 h 3784177"/>
              <a:gd name="connsiteX114-5863" fmla="*/ 222239 w 8037833"/>
              <a:gd name="connsiteY114-5864" fmla="*/ 3672335 h 3784177"/>
              <a:gd name="connsiteX115-5865" fmla="*/ 163578 w 8037833"/>
              <a:gd name="connsiteY115-5866" fmla="*/ 3656292 h 3784177"/>
              <a:gd name="connsiteX116-5867" fmla="*/ 72220 w 8037833"/>
              <a:gd name="connsiteY116-5868" fmla="*/ 3645272 h 3784177"/>
              <a:gd name="connsiteX117-5869" fmla="*/ 44395 w 8037833"/>
              <a:gd name="connsiteY117-5870" fmla="*/ 3639455 h 3784177"/>
              <a:gd name="connsiteX118-5871" fmla="*/ 1962 w 8037833"/>
              <a:gd name="connsiteY118-5872" fmla="*/ 3635948 h 3784177"/>
              <a:gd name="connsiteX119-5873" fmla="*/ 0 w 8037833"/>
              <a:gd name="connsiteY119-5874" fmla="*/ 3635261 h 3784177"/>
              <a:gd name="connsiteX120-5875" fmla="*/ 0 w 8037833"/>
              <a:gd name="connsiteY120-5876" fmla="*/ 12763 h 3784177"/>
              <a:gd name="connsiteX0-5877" fmla="*/ 0 w 8037833"/>
              <a:gd name="connsiteY0-5878" fmla="*/ 12763 h 3784177"/>
              <a:gd name="connsiteX1-5879" fmla="*/ 8037833 w 8037833"/>
              <a:gd name="connsiteY1-5880" fmla="*/ 0 h 3784177"/>
              <a:gd name="connsiteX2-5881" fmla="*/ 8037833 w 8037833"/>
              <a:gd name="connsiteY2-5882" fmla="*/ 3123098 h 3784177"/>
              <a:gd name="connsiteX3-5883" fmla="*/ 8034343 w 8037833"/>
              <a:gd name="connsiteY3-5884" fmla="*/ 3122573 h 3784177"/>
              <a:gd name="connsiteX4-5885" fmla="*/ 7877229 w 8037833"/>
              <a:gd name="connsiteY4-5886" fmla="*/ 3143819 h 3784177"/>
              <a:gd name="connsiteX5-5887" fmla="*/ 7752740 w 8037833"/>
              <a:gd name="connsiteY5-5888" fmla="*/ 3181149 h 3784177"/>
              <a:gd name="connsiteX6-5889" fmla="*/ 7588760 w 8037833"/>
              <a:gd name="connsiteY6-5890" fmla="*/ 3183782 h 3784177"/>
              <a:gd name="connsiteX7-5891" fmla="*/ 7351256 w 8037833"/>
              <a:gd name="connsiteY7-5892" fmla="*/ 3276296 h 3784177"/>
              <a:gd name="connsiteX8-5893" fmla="*/ 7241630 w 8037833"/>
              <a:gd name="connsiteY8-5894" fmla="*/ 3258619 h 3784177"/>
              <a:gd name="connsiteX9-5895" fmla="*/ 7197338 w 8037833"/>
              <a:gd name="connsiteY9-5896" fmla="*/ 3224751 h 3784177"/>
              <a:gd name="connsiteX10-5897" fmla="*/ 7180777 w 8037833"/>
              <a:gd name="connsiteY10-5898" fmla="*/ 3222826 h 3784177"/>
              <a:gd name="connsiteX11-5899" fmla="*/ 7146896 w 8037833"/>
              <a:gd name="connsiteY11-5900" fmla="*/ 3256975 h 3784177"/>
              <a:gd name="connsiteX12-5901" fmla="*/ 7101771 w 8037833"/>
              <a:gd name="connsiteY12-5902" fmla="*/ 3257015 h 3784177"/>
              <a:gd name="connsiteX13-5903" fmla="*/ 7047844 w 8037833"/>
              <a:gd name="connsiteY13-5904" fmla="*/ 3303791 h 3784177"/>
              <a:gd name="connsiteX14-5905" fmla="*/ 6912506 w 8037833"/>
              <a:gd name="connsiteY14-5906" fmla="*/ 3361478 h 3784177"/>
              <a:gd name="connsiteX15-5907" fmla="*/ 6819463 w 8037833"/>
              <a:gd name="connsiteY15-5908" fmla="*/ 3368624 h 3784177"/>
              <a:gd name="connsiteX16-5909" fmla="*/ 6797198 w 8037833"/>
              <a:gd name="connsiteY16-5910" fmla="*/ 3378256 h 3784177"/>
              <a:gd name="connsiteX17-5911" fmla="*/ 6718286 w 8037833"/>
              <a:gd name="connsiteY17-5912" fmla="*/ 3382997 h 3784177"/>
              <a:gd name="connsiteX18-5913" fmla="*/ 6609242 w 8037833"/>
              <a:gd name="connsiteY18-5914" fmla="*/ 3355040 h 3784177"/>
              <a:gd name="connsiteX19-5915" fmla="*/ 6462092 w 8037833"/>
              <a:gd name="connsiteY19-5916" fmla="*/ 3373529 h 3784177"/>
              <a:gd name="connsiteX20-5917" fmla="*/ 6303479 w 8037833"/>
              <a:gd name="connsiteY20-5918" fmla="*/ 3319842 h 3784177"/>
              <a:gd name="connsiteX21-5919" fmla="*/ 6210639 w 8037833"/>
              <a:gd name="connsiteY21-5920" fmla="*/ 3335546 h 3784177"/>
              <a:gd name="connsiteX22-5921" fmla="*/ 6111718 w 8037833"/>
              <a:gd name="connsiteY22-5922" fmla="*/ 3357536 h 3784177"/>
              <a:gd name="connsiteX23-5923" fmla="*/ 5949057 w 8037833"/>
              <a:gd name="connsiteY23-5924" fmla="*/ 3379652 h 3784177"/>
              <a:gd name="connsiteX24-5925" fmla="*/ 5891274 w 8037833"/>
              <a:gd name="connsiteY24-5926" fmla="*/ 3397681 h 3784177"/>
              <a:gd name="connsiteX25-5927" fmla="*/ 5835383 w 8037833"/>
              <a:gd name="connsiteY25-5928" fmla="*/ 3377529 h 3784177"/>
              <a:gd name="connsiteX26-5929" fmla="*/ 5746050 w 8037833"/>
              <a:gd name="connsiteY26-5930" fmla="*/ 3426142 h 3784177"/>
              <a:gd name="connsiteX27-5931" fmla="*/ 5613670 w 8037833"/>
              <a:gd name="connsiteY27-5932" fmla="*/ 3428671 h 3784177"/>
              <a:gd name="connsiteX28-5933" fmla="*/ 5535334 w 8037833"/>
              <a:gd name="connsiteY28-5934" fmla="*/ 3437044 h 3784177"/>
              <a:gd name="connsiteX29-5935" fmla="*/ 5506940 w 8037833"/>
              <a:gd name="connsiteY29-5936" fmla="*/ 3450999 h 3784177"/>
              <a:gd name="connsiteX30-5937" fmla="*/ 5466372 w 8037833"/>
              <a:gd name="connsiteY30-5938" fmla="*/ 3463245 h 3784177"/>
              <a:gd name="connsiteX31-5939" fmla="*/ 5395833 w 8037833"/>
              <a:gd name="connsiteY31-5940" fmla="*/ 3493194 h 3784177"/>
              <a:gd name="connsiteX32-5941" fmla="*/ 5305325 w 8037833"/>
              <a:gd name="connsiteY32-5942" fmla="*/ 3505200 h 3784177"/>
              <a:gd name="connsiteX33-5943" fmla="*/ 5223043 w 8037833"/>
              <a:gd name="connsiteY33-5944" fmla="*/ 3491664 h 3784177"/>
              <a:gd name="connsiteX34-5945" fmla="*/ 5217733 w 8037833"/>
              <a:gd name="connsiteY34-5946" fmla="*/ 3500463 h 3784177"/>
              <a:gd name="connsiteX35-5947" fmla="*/ 5167992 w 8037833"/>
              <a:gd name="connsiteY35-5948" fmla="*/ 3504085 h 3784177"/>
              <a:gd name="connsiteX36-5949" fmla="*/ 4987020 w 8037833"/>
              <a:gd name="connsiteY36-5950" fmla="*/ 3461263 h 3784177"/>
              <a:gd name="connsiteX37-5951" fmla="*/ 4890003 w 8037833"/>
              <a:gd name="connsiteY37-5952" fmla="*/ 3469874 h 3784177"/>
              <a:gd name="connsiteX38-5953" fmla="*/ 4856654 w 8037833"/>
              <a:gd name="connsiteY38-5954" fmla="*/ 3481880 h 3784177"/>
              <a:gd name="connsiteX39-5955" fmla="*/ 4800711 w 8037833"/>
              <a:gd name="connsiteY39-5956" fmla="*/ 3501441 h 3784177"/>
              <a:gd name="connsiteX40-5957" fmla="*/ 4761569 w 8037833"/>
              <a:gd name="connsiteY40-5958" fmla="*/ 3538103 h 3784177"/>
              <a:gd name="connsiteX41-5959" fmla="*/ 4713734 w 8037833"/>
              <a:gd name="connsiteY41-5960" fmla="*/ 3545724 h 3784177"/>
              <a:gd name="connsiteX42-5961" fmla="*/ 4699169 w 8037833"/>
              <a:gd name="connsiteY42-5962" fmla="*/ 3518988 h 3784177"/>
              <a:gd name="connsiteX43-5963" fmla="*/ 4649120 w 8037833"/>
              <a:gd name="connsiteY43-5964" fmla="*/ 3536392 h 3784177"/>
              <a:gd name="connsiteX44-5965" fmla="*/ 4573578 w 8037833"/>
              <a:gd name="connsiteY44-5966" fmla="*/ 3565923 h 3784177"/>
              <a:gd name="connsiteX45-5967" fmla="*/ 4529117 w 8037833"/>
              <a:gd name="connsiteY45-5968" fmla="*/ 3575592 h 3784177"/>
              <a:gd name="connsiteX46-5969" fmla="*/ 4408641 w 8037833"/>
              <a:gd name="connsiteY46-5970" fmla="*/ 3610000 h 3784177"/>
              <a:gd name="connsiteX47-5971" fmla="*/ 4356402 w 8037833"/>
              <a:gd name="connsiteY47-5972" fmla="*/ 3642792 h 3784177"/>
              <a:gd name="connsiteX48-5973" fmla="*/ 4270245 w 8037833"/>
              <a:gd name="connsiteY48-5974" fmla="*/ 3665789 h 3784177"/>
              <a:gd name="connsiteX49-5975" fmla="*/ 4208725 w 8037833"/>
              <a:gd name="connsiteY49-5976" fmla="*/ 3704841 h 3784177"/>
              <a:gd name="connsiteX50-5977" fmla="*/ 4201632 w 8037833"/>
              <a:gd name="connsiteY50-5978" fmla="*/ 3702602 h 3784177"/>
              <a:gd name="connsiteX51-5979" fmla="*/ 4191289 w 8037833"/>
              <a:gd name="connsiteY51-5980" fmla="*/ 3702380 h 3784177"/>
              <a:gd name="connsiteX52-5981" fmla="*/ 4191039 w 8037833"/>
              <a:gd name="connsiteY52-5982" fmla="*/ 3702831 h 3784177"/>
              <a:gd name="connsiteX53-5983" fmla="*/ 4181340 w 8037833"/>
              <a:gd name="connsiteY53-5984" fmla="*/ 3701729 h 3784177"/>
              <a:gd name="connsiteX54-5985" fmla="*/ 4133816 w 8037833"/>
              <a:gd name="connsiteY54-5986" fmla="*/ 3690565 h 3784177"/>
              <a:gd name="connsiteX55-5987" fmla="*/ 4071732 w 8037833"/>
              <a:gd name="connsiteY55-5988" fmla="*/ 3732513 h 3784177"/>
              <a:gd name="connsiteX56-5989" fmla="*/ 4045924 w 8037833"/>
              <a:gd name="connsiteY56-5990" fmla="*/ 3739404 h 3784177"/>
              <a:gd name="connsiteX57-5991" fmla="*/ 4032171 w 8037833"/>
              <a:gd name="connsiteY57-5992" fmla="*/ 3745523 h 3784177"/>
              <a:gd name="connsiteX58-5993" fmla="*/ 4031335 w 8037833"/>
              <a:gd name="connsiteY58-5994" fmla="*/ 3747479 h 3784177"/>
              <a:gd name="connsiteX59-5995" fmla="*/ 3985774 w 8037833"/>
              <a:gd name="connsiteY59-5996" fmla="*/ 3736547 h 3784177"/>
              <a:gd name="connsiteX60-5997" fmla="*/ 3979769 w 8037833"/>
              <a:gd name="connsiteY60-5998" fmla="*/ 3738769 h 3784177"/>
              <a:gd name="connsiteX61-5999" fmla="*/ 3950014 w 8037833"/>
              <a:gd name="connsiteY61-6000" fmla="*/ 3726942 h 3784177"/>
              <a:gd name="connsiteX62-6001" fmla="*/ 3934671 w 8037833"/>
              <a:gd name="connsiteY62-6002" fmla="*/ 3723339 h 3784177"/>
              <a:gd name="connsiteX63-6003" fmla="*/ 3930274 w 8037833"/>
              <a:gd name="connsiteY63-6004" fmla="*/ 3717148 h 3784177"/>
              <a:gd name="connsiteX64-6005" fmla="*/ 3907660 w 8037833"/>
              <a:gd name="connsiteY64-6006" fmla="*/ 3714456 h 3784177"/>
              <a:gd name="connsiteX65-6007" fmla="*/ 3905087 w 8037833"/>
              <a:gd name="connsiteY65-6008" fmla="*/ 3716098 h 3784177"/>
              <a:gd name="connsiteX66-6009" fmla="*/ 3886347 w 8037833"/>
              <a:gd name="connsiteY66-6010" fmla="*/ 3706620 h 3784177"/>
              <a:gd name="connsiteX67-6011" fmla="*/ 3870533 w 8037833"/>
              <a:gd name="connsiteY67-6012" fmla="*/ 3689905 h 3784177"/>
              <a:gd name="connsiteX68-6013" fmla="*/ 3678563 w 8037833"/>
              <a:gd name="connsiteY68-6014" fmla="*/ 3694486 h 3784177"/>
              <a:gd name="connsiteX69-6015" fmla="*/ 3524121 w 8037833"/>
              <a:gd name="connsiteY69-6016" fmla="*/ 3642736 h 3784177"/>
              <a:gd name="connsiteX70-6017" fmla="*/ 3407752 w 8037833"/>
              <a:gd name="connsiteY70-6018" fmla="*/ 3626590 h 3784177"/>
              <a:gd name="connsiteX71-6019" fmla="*/ 3373519 w 8037833"/>
              <a:gd name="connsiteY71-6020" fmla="*/ 3665785 h 3784177"/>
              <a:gd name="connsiteX72-6021" fmla="*/ 3114267 w 8037833"/>
              <a:gd name="connsiteY72-6022" fmla="*/ 3638983 h 3784177"/>
              <a:gd name="connsiteX73-6023" fmla="*/ 3048270 w 8037833"/>
              <a:gd name="connsiteY73-6024" fmla="*/ 3649949 h 3784177"/>
              <a:gd name="connsiteX74-6025" fmla="*/ 2989722 w 8037833"/>
              <a:gd name="connsiteY74-6026" fmla="*/ 3623230 h 3784177"/>
              <a:gd name="connsiteX75-6027" fmla="*/ 2965734 w 8037833"/>
              <a:gd name="connsiteY75-6028" fmla="*/ 3635676 h 3784177"/>
              <a:gd name="connsiteX76-6029" fmla="*/ 2961603 w 8037833"/>
              <a:gd name="connsiteY76-6030" fmla="*/ 3638221 h 3784177"/>
              <a:gd name="connsiteX77-6031" fmla="*/ 2944959 w 8037833"/>
              <a:gd name="connsiteY77-6032" fmla="*/ 3639723 h 3784177"/>
              <a:gd name="connsiteX78-6033" fmla="*/ 2940402 w 8037833"/>
              <a:gd name="connsiteY78-6034" fmla="*/ 3651000 h 3784177"/>
              <a:gd name="connsiteX79-6035" fmla="*/ 2915449 w 8037833"/>
              <a:gd name="connsiteY79-6036" fmla="*/ 3661039 h 3784177"/>
              <a:gd name="connsiteX80-6037" fmla="*/ 2884777 w 8037833"/>
              <a:gd name="connsiteY80-6038" fmla="*/ 3660775 h 3784177"/>
              <a:gd name="connsiteX81-6039" fmla="*/ 2739034 w 8037833"/>
              <a:gd name="connsiteY81-6040" fmla="*/ 3647396 h 3784177"/>
              <a:gd name="connsiteX82-6041" fmla="*/ 2651827 w 8037833"/>
              <a:gd name="connsiteY82-6042" fmla="*/ 3646306 h 3784177"/>
              <a:gd name="connsiteX83-6043" fmla="*/ 2618680 w 8037833"/>
              <a:gd name="connsiteY83-6044" fmla="*/ 3656755 h 3784177"/>
              <a:gd name="connsiteX84-6045" fmla="*/ 2572404 w 8037833"/>
              <a:gd name="connsiteY84-6046" fmla="*/ 3664043 h 3784177"/>
              <a:gd name="connsiteX85-6047" fmla="*/ 2490721 w 8037833"/>
              <a:gd name="connsiteY85-6048" fmla="*/ 3685313 h 3784177"/>
              <a:gd name="connsiteX86-6049" fmla="*/ 2423704 w 8037833"/>
              <a:gd name="connsiteY86-6050" fmla="*/ 3658079 h 3784177"/>
              <a:gd name="connsiteX87-6051" fmla="*/ 2301172 w 8037833"/>
              <a:gd name="connsiteY87-6052" fmla="*/ 3663053 h 3784177"/>
              <a:gd name="connsiteX88-6053" fmla="*/ 2294102 w 8037833"/>
              <a:gd name="connsiteY88-6054" fmla="*/ 3671151 h 3784177"/>
              <a:gd name="connsiteX89-6055" fmla="*/ 2238966 w 8037833"/>
              <a:gd name="connsiteY89-6056" fmla="*/ 3668777 h 3784177"/>
              <a:gd name="connsiteX90-6057" fmla="*/ 2082844 w 8037833"/>
              <a:gd name="connsiteY90-6058" fmla="*/ 3631994 h 3784177"/>
              <a:gd name="connsiteX91-6059" fmla="*/ 1938480 w 8037833"/>
              <a:gd name="connsiteY91-6060" fmla="*/ 3601439 h 3784177"/>
              <a:gd name="connsiteX92-6061" fmla="*/ 1900166 w 8037833"/>
              <a:gd name="connsiteY92-6062" fmla="*/ 3609358 h 3784177"/>
              <a:gd name="connsiteX93-6063" fmla="*/ 1835976 w 8037833"/>
              <a:gd name="connsiteY93-6064" fmla="*/ 3622065 h 3784177"/>
              <a:gd name="connsiteX94-6065" fmla="*/ 1787830 w 8037833"/>
              <a:gd name="connsiteY94-6066" fmla="*/ 3653768 h 3784177"/>
              <a:gd name="connsiteX95-6067" fmla="*/ 1734224 w 8037833"/>
              <a:gd name="connsiteY95-6068" fmla="*/ 3655593 h 3784177"/>
              <a:gd name="connsiteX96-6069" fmla="*/ 1721989 w 8037833"/>
              <a:gd name="connsiteY96-6070" fmla="*/ 3627298 h 3784177"/>
              <a:gd name="connsiteX97-6071" fmla="*/ 1664576 w 8037833"/>
              <a:gd name="connsiteY97-6072" fmla="*/ 3638572 h 3784177"/>
              <a:gd name="connsiteX98-6073" fmla="*/ 1577459 w 8037833"/>
              <a:gd name="connsiteY98-6074" fmla="*/ 3658824 h 3784177"/>
              <a:gd name="connsiteX99-6075" fmla="*/ 1527269 w 8037833"/>
              <a:gd name="connsiteY99-6076" fmla="*/ 3663088 h 3784177"/>
              <a:gd name="connsiteX100-6077" fmla="*/ 1390118 w 8037833"/>
              <a:gd name="connsiteY100-6078" fmla="*/ 3682789 h 3784177"/>
              <a:gd name="connsiteX101-6079" fmla="*/ 1252698 w 8037833"/>
              <a:gd name="connsiteY101-6080" fmla="*/ 3708662 h 3784177"/>
              <a:gd name="connsiteX102-6081" fmla="*/ 1171039 w 8037833"/>
              <a:gd name="connsiteY102-6082" fmla="*/ 3758642 h 3784177"/>
              <a:gd name="connsiteX103-6083" fmla="*/ 1058106 w 8037833"/>
              <a:gd name="connsiteY103-6084" fmla="*/ 3776166 h 3784177"/>
              <a:gd name="connsiteX104-6085" fmla="*/ 1039167 w 8037833"/>
              <a:gd name="connsiteY104-6086" fmla="*/ 3784177 h 3784177"/>
              <a:gd name="connsiteX105-6087" fmla="*/ 1012958 w 8037833"/>
              <a:gd name="connsiteY105-6088" fmla="*/ 3779206 h 3784177"/>
              <a:gd name="connsiteX106-6089" fmla="*/ 907906 w 8037833"/>
              <a:gd name="connsiteY106-6090" fmla="*/ 3757678 h 3784177"/>
              <a:gd name="connsiteX107-6091" fmla="*/ 825226 w 8037833"/>
              <a:gd name="connsiteY107-6092" fmla="*/ 3726369 h 3784177"/>
              <a:gd name="connsiteX108-6093" fmla="*/ 722264 w 8037833"/>
              <a:gd name="connsiteY108-6094" fmla="*/ 3747612 h 3784177"/>
              <a:gd name="connsiteX109-6095" fmla="*/ 659460 w 8037833"/>
              <a:gd name="connsiteY109-6096" fmla="*/ 3740429 h 3784177"/>
              <a:gd name="connsiteX110-6097" fmla="*/ 556552 w 8037833"/>
              <a:gd name="connsiteY110-6098" fmla="*/ 3739124 h 3784177"/>
              <a:gd name="connsiteX111-6099" fmla="*/ 445444 w 8037833"/>
              <a:gd name="connsiteY111-6100" fmla="*/ 3764831 h 3784177"/>
              <a:gd name="connsiteX112-6101" fmla="*/ 393295 w 8037833"/>
              <a:gd name="connsiteY112-6102" fmla="*/ 3753097 h 3784177"/>
              <a:gd name="connsiteX113-6103" fmla="*/ 339711 w 8037833"/>
              <a:gd name="connsiteY113-6104" fmla="*/ 3718242 h 3784177"/>
              <a:gd name="connsiteX114-6105" fmla="*/ 222239 w 8037833"/>
              <a:gd name="connsiteY114-6106" fmla="*/ 3672335 h 3784177"/>
              <a:gd name="connsiteX115-6107" fmla="*/ 163578 w 8037833"/>
              <a:gd name="connsiteY115-6108" fmla="*/ 3656292 h 3784177"/>
              <a:gd name="connsiteX116-6109" fmla="*/ 72220 w 8037833"/>
              <a:gd name="connsiteY116-6110" fmla="*/ 3645272 h 3784177"/>
              <a:gd name="connsiteX117-6111" fmla="*/ 44395 w 8037833"/>
              <a:gd name="connsiteY117-6112" fmla="*/ 3639455 h 3784177"/>
              <a:gd name="connsiteX118-6113" fmla="*/ 1962 w 8037833"/>
              <a:gd name="connsiteY118-6114" fmla="*/ 3635948 h 3784177"/>
              <a:gd name="connsiteX119-6115" fmla="*/ 0 w 8037833"/>
              <a:gd name="connsiteY119-6116" fmla="*/ 3635261 h 3784177"/>
              <a:gd name="connsiteX120-6117" fmla="*/ 0 w 8037833"/>
              <a:gd name="connsiteY120-6118" fmla="*/ 12763 h 3784177"/>
              <a:gd name="connsiteX0-6119" fmla="*/ 0 w 8037833"/>
              <a:gd name="connsiteY0-6120" fmla="*/ 12763 h 3784177"/>
              <a:gd name="connsiteX1-6121" fmla="*/ 8037833 w 8037833"/>
              <a:gd name="connsiteY1-6122" fmla="*/ 0 h 3784177"/>
              <a:gd name="connsiteX2-6123" fmla="*/ 8037833 w 8037833"/>
              <a:gd name="connsiteY2-6124" fmla="*/ 3123098 h 3784177"/>
              <a:gd name="connsiteX3-6125" fmla="*/ 8034343 w 8037833"/>
              <a:gd name="connsiteY3-6126" fmla="*/ 3122573 h 3784177"/>
              <a:gd name="connsiteX4-6127" fmla="*/ 7877229 w 8037833"/>
              <a:gd name="connsiteY4-6128" fmla="*/ 3143819 h 3784177"/>
              <a:gd name="connsiteX5-6129" fmla="*/ 7752740 w 8037833"/>
              <a:gd name="connsiteY5-6130" fmla="*/ 3181149 h 3784177"/>
              <a:gd name="connsiteX6-6131" fmla="*/ 7588760 w 8037833"/>
              <a:gd name="connsiteY6-6132" fmla="*/ 3183782 h 3784177"/>
              <a:gd name="connsiteX7-6133" fmla="*/ 7351256 w 8037833"/>
              <a:gd name="connsiteY7-6134" fmla="*/ 3276296 h 3784177"/>
              <a:gd name="connsiteX8-6135" fmla="*/ 7241630 w 8037833"/>
              <a:gd name="connsiteY8-6136" fmla="*/ 3258619 h 3784177"/>
              <a:gd name="connsiteX9-6137" fmla="*/ 7197338 w 8037833"/>
              <a:gd name="connsiteY9-6138" fmla="*/ 3224751 h 3784177"/>
              <a:gd name="connsiteX10-6139" fmla="*/ 7180777 w 8037833"/>
              <a:gd name="connsiteY10-6140" fmla="*/ 3222826 h 3784177"/>
              <a:gd name="connsiteX11-6141" fmla="*/ 7146896 w 8037833"/>
              <a:gd name="connsiteY11-6142" fmla="*/ 3256975 h 3784177"/>
              <a:gd name="connsiteX12-6143" fmla="*/ 7101771 w 8037833"/>
              <a:gd name="connsiteY12-6144" fmla="*/ 3257015 h 3784177"/>
              <a:gd name="connsiteX13-6145" fmla="*/ 7047844 w 8037833"/>
              <a:gd name="connsiteY13-6146" fmla="*/ 3303791 h 3784177"/>
              <a:gd name="connsiteX14-6147" fmla="*/ 6912506 w 8037833"/>
              <a:gd name="connsiteY14-6148" fmla="*/ 3361478 h 3784177"/>
              <a:gd name="connsiteX15-6149" fmla="*/ 6819463 w 8037833"/>
              <a:gd name="connsiteY15-6150" fmla="*/ 3368624 h 3784177"/>
              <a:gd name="connsiteX16-6151" fmla="*/ 6797198 w 8037833"/>
              <a:gd name="connsiteY16-6152" fmla="*/ 3378256 h 3784177"/>
              <a:gd name="connsiteX17-6153" fmla="*/ 6718286 w 8037833"/>
              <a:gd name="connsiteY17-6154" fmla="*/ 3382997 h 3784177"/>
              <a:gd name="connsiteX18-6155" fmla="*/ 6609242 w 8037833"/>
              <a:gd name="connsiteY18-6156" fmla="*/ 3355040 h 3784177"/>
              <a:gd name="connsiteX19-6157" fmla="*/ 6462092 w 8037833"/>
              <a:gd name="connsiteY19-6158" fmla="*/ 3373529 h 3784177"/>
              <a:gd name="connsiteX20-6159" fmla="*/ 6303479 w 8037833"/>
              <a:gd name="connsiteY20-6160" fmla="*/ 3319842 h 3784177"/>
              <a:gd name="connsiteX21-6161" fmla="*/ 6210639 w 8037833"/>
              <a:gd name="connsiteY21-6162" fmla="*/ 3335546 h 3784177"/>
              <a:gd name="connsiteX22-6163" fmla="*/ 6111718 w 8037833"/>
              <a:gd name="connsiteY22-6164" fmla="*/ 3357536 h 3784177"/>
              <a:gd name="connsiteX23-6165" fmla="*/ 5949057 w 8037833"/>
              <a:gd name="connsiteY23-6166" fmla="*/ 3379652 h 3784177"/>
              <a:gd name="connsiteX24-6167" fmla="*/ 5891274 w 8037833"/>
              <a:gd name="connsiteY24-6168" fmla="*/ 3397681 h 3784177"/>
              <a:gd name="connsiteX25-6169" fmla="*/ 5835383 w 8037833"/>
              <a:gd name="connsiteY25-6170" fmla="*/ 3377529 h 3784177"/>
              <a:gd name="connsiteX26-6171" fmla="*/ 5746050 w 8037833"/>
              <a:gd name="connsiteY26-6172" fmla="*/ 3426142 h 3784177"/>
              <a:gd name="connsiteX27-6173" fmla="*/ 5613670 w 8037833"/>
              <a:gd name="connsiteY27-6174" fmla="*/ 3428671 h 3784177"/>
              <a:gd name="connsiteX28-6175" fmla="*/ 5535334 w 8037833"/>
              <a:gd name="connsiteY28-6176" fmla="*/ 3437044 h 3784177"/>
              <a:gd name="connsiteX29-6177" fmla="*/ 5506940 w 8037833"/>
              <a:gd name="connsiteY29-6178" fmla="*/ 3450999 h 3784177"/>
              <a:gd name="connsiteX30-6179" fmla="*/ 5466372 w 8037833"/>
              <a:gd name="connsiteY30-6180" fmla="*/ 3463245 h 3784177"/>
              <a:gd name="connsiteX31-6181" fmla="*/ 5395833 w 8037833"/>
              <a:gd name="connsiteY31-6182" fmla="*/ 3493194 h 3784177"/>
              <a:gd name="connsiteX32-6183" fmla="*/ 5305325 w 8037833"/>
              <a:gd name="connsiteY32-6184" fmla="*/ 3505200 h 3784177"/>
              <a:gd name="connsiteX33-6185" fmla="*/ 5223043 w 8037833"/>
              <a:gd name="connsiteY33-6186" fmla="*/ 3491664 h 3784177"/>
              <a:gd name="connsiteX34-6187" fmla="*/ 5217733 w 8037833"/>
              <a:gd name="connsiteY34-6188" fmla="*/ 3500463 h 3784177"/>
              <a:gd name="connsiteX35-6189" fmla="*/ 5167992 w 8037833"/>
              <a:gd name="connsiteY35-6190" fmla="*/ 3504085 h 3784177"/>
              <a:gd name="connsiteX36-6191" fmla="*/ 4987020 w 8037833"/>
              <a:gd name="connsiteY36-6192" fmla="*/ 3461263 h 3784177"/>
              <a:gd name="connsiteX37-6193" fmla="*/ 4890003 w 8037833"/>
              <a:gd name="connsiteY37-6194" fmla="*/ 3469874 h 3784177"/>
              <a:gd name="connsiteX38-6195" fmla="*/ 4856654 w 8037833"/>
              <a:gd name="connsiteY38-6196" fmla="*/ 3481880 h 3784177"/>
              <a:gd name="connsiteX39-6197" fmla="*/ 4800711 w 8037833"/>
              <a:gd name="connsiteY39-6198" fmla="*/ 3501441 h 3784177"/>
              <a:gd name="connsiteX40-6199" fmla="*/ 4761569 w 8037833"/>
              <a:gd name="connsiteY40-6200" fmla="*/ 3538103 h 3784177"/>
              <a:gd name="connsiteX41-6201" fmla="*/ 4713734 w 8037833"/>
              <a:gd name="connsiteY41-6202" fmla="*/ 3545724 h 3784177"/>
              <a:gd name="connsiteX42-6203" fmla="*/ 4699169 w 8037833"/>
              <a:gd name="connsiteY42-6204" fmla="*/ 3518988 h 3784177"/>
              <a:gd name="connsiteX43-6205" fmla="*/ 4649120 w 8037833"/>
              <a:gd name="connsiteY43-6206" fmla="*/ 3536392 h 3784177"/>
              <a:gd name="connsiteX44-6207" fmla="*/ 4573578 w 8037833"/>
              <a:gd name="connsiteY44-6208" fmla="*/ 3565923 h 3784177"/>
              <a:gd name="connsiteX45-6209" fmla="*/ 4529117 w 8037833"/>
              <a:gd name="connsiteY45-6210" fmla="*/ 3575592 h 3784177"/>
              <a:gd name="connsiteX46-6211" fmla="*/ 4408641 w 8037833"/>
              <a:gd name="connsiteY46-6212" fmla="*/ 3610000 h 3784177"/>
              <a:gd name="connsiteX47-6213" fmla="*/ 4356402 w 8037833"/>
              <a:gd name="connsiteY47-6214" fmla="*/ 3642792 h 3784177"/>
              <a:gd name="connsiteX48-6215" fmla="*/ 4270245 w 8037833"/>
              <a:gd name="connsiteY48-6216" fmla="*/ 3665789 h 3784177"/>
              <a:gd name="connsiteX49-6217" fmla="*/ 4208725 w 8037833"/>
              <a:gd name="connsiteY49-6218" fmla="*/ 3704841 h 3784177"/>
              <a:gd name="connsiteX50-6219" fmla="*/ 4201632 w 8037833"/>
              <a:gd name="connsiteY50-6220" fmla="*/ 3702602 h 3784177"/>
              <a:gd name="connsiteX51-6221" fmla="*/ 4191289 w 8037833"/>
              <a:gd name="connsiteY51-6222" fmla="*/ 3702380 h 3784177"/>
              <a:gd name="connsiteX52-6223" fmla="*/ 4191039 w 8037833"/>
              <a:gd name="connsiteY52-6224" fmla="*/ 3702831 h 3784177"/>
              <a:gd name="connsiteX53-6225" fmla="*/ 4181340 w 8037833"/>
              <a:gd name="connsiteY53-6226" fmla="*/ 3701729 h 3784177"/>
              <a:gd name="connsiteX54-6227" fmla="*/ 4133816 w 8037833"/>
              <a:gd name="connsiteY54-6228" fmla="*/ 3690565 h 3784177"/>
              <a:gd name="connsiteX55-6229" fmla="*/ 4071732 w 8037833"/>
              <a:gd name="connsiteY55-6230" fmla="*/ 3732513 h 3784177"/>
              <a:gd name="connsiteX56-6231" fmla="*/ 4045924 w 8037833"/>
              <a:gd name="connsiteY56-6232" fmla="*/ 3739404 h 3784177"/>
              <a:gd name="connsiteX57-6233" fmla="*/ 4032171 w 8037833"/>
              <a:gd name="connsiteY57-6234" fmla="*/ 3745523 h 3784177"/>
              <a:gd name="connsiteX58-6235" fmla="*/ 4031335 w 8037833"/>
              <a:gd name="connsiteY58-6236" fmla="*/ 3747479 h 3784177"/>
              <a:gd name="connsiteX59-6237" fmla="*/ 3985774 w 8037833"/>
              <a:gd name="connsiteY59-6238" fmla="*/ 3736547 h 3784177"/>
              <a:gd name="connsiteX60-6239" fmla="*/ 3979769 w 8037833"/>
              <a:gd name="connsiteY60-6240" fmla="*/ 3738769 h 3784177"/>
              <a:gd name="connsiteX61-6241" fmla="*/ 3950014 w 8037833"/>
              <a:gd name="connsiteY61-6242" fmla="*/ 3726942 h 3784177"/>
              <a:gd name="connsiteX62-6243" fmla="*/ 3934671 w 8037833"/>
              <a:gd name="connsiteY62-6244" fmla="*/ 3723339 h 3784177"/>
              <a:gd name="connsiteX63-6245" fmla="*/ 3930274 w 8037833"/>
              <a:gd name="connsiteY63-6246" fmla="*/ 3717148 h 3784177"/>
              <a:gd name="connsiteX64-6247" fmla="*/ 3907660 w 8037833"/>
              <a:gd name="connsiteY64-6248" fmla="*/ 3714456 h 3784177"/>
              <a:gd name="connsiteX65-6249" fmla="*/ 3905087 w 8037833"/>
              <a:gd name="connsiteY65-6250" fmla="*/ 3716098 h 3784177"/>
              <a:gd name="connsiteX66-6251" fmla="*/ 3886347 w 8037833"/>
              <a:gd name="connsiteY66-6252" fmla="*/ 3706620 h 3784177"/>
              <a:gd name="connsiteX67-6253" fmla="*/ 3870533 w 8037833"/>
              <a:gd name="connsiteY67-6254" fmla="*/ 3689905 h 3784177"/>
              <a:gd name="connsiteX68-6255" fmla="*/ 3678563 w 8037833"/>
              <a:gd name="connsiteY68-6256" fmla="*/ 3694486 h 3784177"/>
              <a:gd name="connsiteX69-6257" fmla="*/ 3524121 w 8037833"/>
              <a:gd name="connsiteY69-6258" fmla="*/ 3642736 h 3784177"/>
              <a:gd name="connsiteX70-6259" fmla="*/ 3407752 w 8037833"/>
              <a:gd name="connsiteY70-6260" fmla="*/ 3626590 h 3784177"/>
              <a:gd name="connsiteX71-6261" fmla="*/ 3373519 w 8037833"/>
              <a:gd name="connsiteY71-6262" fmla="*/ 3665785 h 3784177"/>
              <a:gd name="connsiteX72-6263" fmla="*/ 3114267 w 8037833"/>
              <a:gd name="connsiteY72-6264" fmla="*/ 3638983 h 3784177"/>
              <a:gd name="connsiteX73-6265" fmla="*/ 3048270 w 8037833"/>
              <a:gd name="connsiteY73-6266" fmla="*/ 3649949 h 3784177"/>
              <a:gd name="connsiteX74-6267" fmla="*/ 2989722 w 8037833"/>
              <a:gd name="connsiteY74-6268" fmla="*/ 3623230 h 3784177"/>
              <a:gd name="connsiteX75-6269" fmla="*/ 2965734 w 8037833"/>
              <a:gd name="connsiteY75-6270" fmla="*/ 3635676 h 3784177"/>
              <a:gd name="connsiteX76-6271" fmla="*/ 2961603 w 8037833"/>
              <a:gd name="connsiteY76-6272" fmla="*/ 3638221 h 3784177"/>
              <a:gd name="connsiteX77-6273" fmla="*/ 2944959 w 8037833"/>
              <a:gd name="connsiteY77-6274" fmla="*/ 3639723 h 3784177"/>
              <a:gd name="connsiteX78-6275" fmla="*/ 2940402 w 8037833"/>
              <a:gd name="connsiteY78-6276" fmla="*/ 3651000 h 3784177"/>
              <a:gd name="connsiteX79-6277" fmla="*/ 2915449 w 8037833"/>
              <a:gd name="connsiteY79-6278" fmla="*/ 3661039 h 3784177"/>
              <a:gd name="connsiteX80-6279" fmla="*/ 2884777 w 8037833"/>
              <a:gd name="connsiteY80-6280" fmla="*/ 3660775 h 3784177"/>
              <a:gd name="connsiteX81-6281" fmla="*/ 2739034 w 8037833"/>
              <a:gd name="connsiteY81-6282" fmla="*/ 3647396 h 3784177"/>
              <a:gd name="connsiteX82-6283" fmla="*/ 2651827 w 8037833"/>
              <a:gd name="connsiteY82-6284" fmla="*/ 3646306 h 3784177"/>
              <a:gd name="connsiteX83-6285" fmla="*/ 2618680 w 8037833"/>
              <a:gd name="connsiteY83-6286" fmla="*/ 3656755 h 3784177"/>
              <a:gd name="connsiteX84-6287" fmla="*/ 2572404 w 8037833"/>
              <a:gd name="connsiteY84-6288" fmla="*/ 3664043 h 3784177"/>
              <a:gd name="connsiteX85-6289" fmla="*/ 2490721 w 8037833"/>
              <a:gd name="connsiteY85-6290" fmla="*/ 3685313 h 3784177"/>
              <a:gd name="connsiteX86-6291" fmla="*/ 2423704 w 8037833"/>
              <a:gd name="connsiteY86-6292" fmla="*/ 3658079 h 3784177"/>
              <a:gd name="connsiteX87-6293" fmla="*/ 2301172 w 8037833"/>
              <a:gd name="connsiteY87-6294" fmla="*/ 3663053 h 3784177"/>
              <a:gd name="connsiteX88-6295" fmla="*/ 2294102 w 8037833"/>
              <a:gd name="connsiteY88-6296" fmla="*/ 3671151 h 3784177"/>
              <a:gd name="connsiteX89-6297" fmla="*/ 2238966 w 8037833"/>
              <a:gd name="connsiteY89-6298" fmla="*/ 3668777 h 3784177"/>
              <a:gd name="connsiteX90-6299" fmla="*/ 2082844 w 8037833"/>
              <a:gd name="connsiteY90-6300" fmla="*/ 3631994 h 3784177"/>
              <a:gd name="connsiteX91-6301" fmla="*/ 1938480 w 8037833"/>
              <a:gd name="connsiteY91-6302" fmla="*/ 3601439 h 3784177"/>
              <a:gd name="connsiteX92-6303" fmla="*/ 1900166 w 8037833"/>
              <a:gd name="connsiteY92-6304" fmla="*/ 3609358 h 3784177"/>
              <a:gd name="connsiteX93-6305" fmla="*/ 1835976 w 8037833"/>
              <a:gd name="connsiteY93-6306" fmla="*/ 3622065 h 3784177"/>
              <a:gd name="connsiteX94-6307" fmla="*/ 1787830 w 8037833"/>
              <a:gd name="connsiteY94-6308" fmla="*/ 3633173 h 3784177"/>
              <a:gd name="connsiteX95-6309" fmla="*/ 1734224 w 8037833"/>
              <a:gd name="connsiteY95-6310" fmla="*/ 3655593 h 3784177"/>
              <a:gd name="connsiteX96-6311" fmla="*/ 1721989 w 8037833"/>
              <a:gd name="connsiteY96-6312" fmla="*/ 3627298 h 3784177"/>
              <a:gd name="connsiteX97-6313" fmla="*/ 1664576 w 8037833"/>
              <a:gd name="connsiteY97-6314" fmla="*/ 3638572 h 3784177"/>
              <a:gd name="connsiteX98-6315" fmla="*/ 1577459 w 8037833"/>
              <a:gd name="connsiteY98-6316" fmla="*/ 3658824 h 3784177"/>
              <a:gd name="connsiteX99-6317" fmla="*/ 1527269 w 8037833"/>
              <a:gd name="connsiteY99-6318" fmla="*/ 3663088 h 3784177"/>
              <a:gd name="connsiteX100-6319" fmla="*/ 1390118 w 8037833"/>
              <a:gd name="connsiteY100-6320" fmla="*/ 3682789 h 3784177"/>
              <a:gd name="connsiteX101-6321" fmla="*/ 1252698 w 8037833"/>
              <a:gd name="connsiteY101-6322" fmla="*/ 3708662 h 3784177"/>
              <a:gd name="connsiteX102-6323" fmla="*/ 1171039 w 8037833"/>
              <a:gd name="connsiteY102-6324" fmla="*/ 3758642 h 3784177"/>
              <a:gd name="connsiteX103-6325" fmla="*/ 1058106 w 8037833"/>
              <a:gd name="connsiteY103-6326" fmla="*/ 3776166 h 3784177"/>
              <a:gd name="connsiteX104-6327" fmla="*/ 1039167 w 8037833"/>
              <a:gd name="connsiteY104-6328" fmla="*/ 3784177 h 3784177"/>
              <a:gd name="connsiteX105-6329" fmla="*/ 1012958 w 8037833"/>
              <a:gd name="connsiteY105-6330" fmla="*/ 3779206 h 3784177"/>
              <a:gd name="connsiteX106-6331" fmla="*/ 907906 w 8037833"/>
              <a:gd name="connsiteY106-6332" fmla="*/ 3757678 h 3784177"/>
              <a:gd name="connsiteX107-6333" fmla="*/ 825226 w 8037833"/>
              <a:gd name="connsiteY107-6334" fmla="*/ 3726369 h 3784177"/>
              <a:gd name="connsiteX108-6335" fmla="*/ 722264 w 8037833"/>
              <a:gd name="connsiteY108-6336" fmla="*/ 3747612 h 3784177"/>
              <a:gd name="connsiteX109-6337" fmla="*/ 659460 w 8037833"/>
              <a:gd name="connsiteY109-6338" fmla="*/ 3740429 h 3784177"/>
              <a:gd name="connsiteX110-6339" fmla="*/ 556552 w 8037833"/>
              <a:gd name="connsiteY110-6340" fmla="*/ 3739124 h 3784177"/>
              <a:gd name="connsiteX111-6341" fmla="*/ 445444 w 8037833"/>
              <a:gd name="connsiteY111-6342" fmla="*/ 3764831 h 3784177"/>
              <a:gd name="connsiteX112-6343" fmla="*/ 393295 w 8037833"/>
              <a:gd name="connsiteY112-6344" fmla="*/ 3753097 h 3784177"/>
              <a:gd name="connsiteX113-6345" fmla="*/ 339711 w 8037833"/>
              <a:gd name="connsiteY113-6346" fmla="*/ 3718242 h 3784177"/>
              <a:gd name="connsiteX114-6347" fmla="*/ 222239 w 8037833"/>
              <a:gd name="connsiteY114-6348" fmla="*/ 3672335 h 3784177"/>
              <a:gd name="connsiteX115-6349" fmla="*/ 163578 w 8037833"/>
              <a:gd name="connsiteY115-6350" fmla="*/ 3656292 h 3784177"/>
              <a:gd name="connsiteX116-6351" fmla="*/ 72220 w 8037833"/>
              <a:gd name="connsiteY116-6352" fmla="*/ 3645272 h 3784177"/>
              <a:gd name="connsiteX117-6353" fmla="*/ 44395 w 8037833"/>
              <a:gd name="connsiteY117-6354" fmla="*/ 3639455 h 3784177"/>
              <a:gd name="connsiteX118-6355" fmla="*/ 1962 w 8037833"/>
              <a:gd name="connsiteY118-6356" fmla="*/ 3635948 h 3784177"/>
              <a:gd name="connsiteX119-6357" fmla="*/ 0 w 8037833"/>
              <a:gd name="connsiteY119-6358" fmla="*/ 3635261 h 3784177"/>
              <a:gd name="connsiteX120-6359" fmla="*/ 0 w 8037833"/>
              <a:gd name="connsiteY120-6360" fmla="*/ 12763 h 3784177"/>
              <a:gd name="connsiteX0-6361" fmla="*/ 0 w 8037833"/>
              <a:gd name="connsiteY0-6362" fmla="*/ 12763 h 3784177"/>
              <a:gd name="connsiteX1-6363" fmla="*/ 8037833 w 8037833"/>
              <a:gd name="connsiteY1-6364" fmla="*/ 0 h 3784177"/>
              <a:gd name="connsiteX2-6365" fmla="*/ 8037833 w 8037833"/>
              <a:gd name="connsiteY2-6366" fmla="*/ 3123098 h 3784177"/>
              <a:gd name="connsiteX3-6367" fmla="*/ 8034343 w 8037833"/>
              <a:gd name="connsiteY3-6368" fmla="*/ 3122573 h 3784177"/>
              <a:gd name="connsiteX4-6369" fmla="*/ 7877229 w 8037833"/>
              <a:gd name="connsiteY4-6370" fmla="*/ 3143819 h 3784177"/>
              <a:gd name="connsiteX5-6371" fmla="*/ 7752740 w 8037833"/>
              <a:gd name="connsiteY5-6372" fmla="*/ 3181149 h 3784177"/>
              <a:gd name="connsiteX6-6373" fmla="*/ 7588760 w 8037833"/>
              <a:gd name="connsiteY6-6374" fmla="*/ 3183782 h 3784177"/>
              <a:gd name="connsiteX7-6375" fmla="*/ 7351256 w 8037833"/>
              <a:gd name="connsiteY7-6376" fmla="*/ 3276296 h 3784177"/>
              <a:gd name="connsiteX8-6377" fmla="*/ 7241630 w 8037833"/>
              <a:gd name="connsiteY8-6378" fmla="*/ 3258619 h 3784177"/>
              <a:gd name="connsiteX9-6379" fmla="*/ 7197338 w 8037833"/>
              <a:gd name="connsiteY9-6380" fmla="*/ 3224751 h 3784177"/>
              <a:gd name="connsiteX10-6381" fmla="*/ 7180777 w 8037833"/>
              <a:gd name="connsiteY10-6382" fmla="*/ 3222826 h 3784177"/>
              <a:gd name="connsiteX11-6383" fmla="*/ 7146896 w 8037833"/>
              <a:gd name="connsiteY11-6384" fmla="*/ 3256975 h 3784177"/>
              <a:gd name="connsiteX12-6385" fmla="*/ 7101771 w 8037833"/>
              <a:gd name="connsiteY12-6386" fmla="*/ 3257015 h 3784177"/>
              <a:gd name="connsiteX13-6387" fmla="*/ 7047844 w 8037833"/>
              <a:gd name="connsiteY13-6388" fmla="*/ 3303791 h 3784177"/>
              <a:gd name="connsiteX14-6389" fmla="*/ 6912506 w 8037833"/>
              <a:gd name="connsiteY14-6390" fmla="*/ 3361478 h 3784177"/>
              <a:gd name="connsiteX15-6391" fmla="*/ 6819463 w 8037833"/>
              <a:gd name="connsiteY15-6392" fmla="*/ 3368624 h 3784177"/>
              <a:gd name="connsiteX16-6393" fmla="*/ 6797198 w 8037833"/>
              <a:gd name="connsiteY16-6394" fmla="*/ 3378256 h 3784177"/>
              <a:gd name="connsiteX17-6395" fmla="*/ 6718286 w 8037833"/>
              <a:gd name="connsiteY17-6396" fmla="*/ 3382997 h 3784177"/>
              <a:gd name="connsiteX18-6397" fmla="*/ 6609242 w 8037833"/>
              <a:gd name="connsiteY18-6398" fmla="*/ 3355040 h 3784177"/>
              <a:gd name="connsiteX19-6399" fmla="*/ 6462092 w 8037833"/>
              <a:gd name="connsiteY19-6400" fmla="*/ 3373529 h 3784177"/>
              <a:gd name="connsiteX20-6401" fmla="*/ 6303479 w 8037833"/>
              <a:gd name="connsiteY20-6402" fmla="*/ 3319842 h 3784177"/>
              <a:gd name="connsiteX21-6403" fmla="*/ 6210639 w 8037833"/>
              <a:gd name="connsiteY21-6404" fmla="*/ 3335546 h 3784177"/>
              <a:gd name="connsiteX22-6405" fmla="*/ 6111718 w 8037833"/>
              <a:gd name="connsiteY22-6406" fmla="*/ 3357536 h 3784177"/>
              <a:gd name="connsiteX23-6407" fmla="*/ 5949057 w 8037833"/>
              <a:gd name="connsiteY23-6408" fmla="*/ 3379652 h 3784177"/>
              <a:gd name="connsiteX24-6409" fmla="*/ 5891274 w 8037833"/>
              <a:gd name="connsiteY24-6410" fmla="*/ 3397681 h 3784177"/>
              <a:gd name="connsiteX25-6411" fmla="*/ 5835383 w 8037833"/>
              <a:gd name="connsiteY25-6412" fmla="*/ 3377529 h 3784177"/>
              <a:gd name="connsiteX26-6413" fmla="*/ 5746050 w 8037833"/>
              <a:gd name="connsiteY26-6414" fmla="*/ 3426142 h 3784177"/>
              <a:gd name="connsiteX27-6415" fmla="*/ 5613670 w 8037833"/>
              <a:gd name="connsiteY27-6416" fmla="*/ 3428671 h 3784177"/>
              <a:gd name="connsiteX28-6417" fmla="*/ 5535334 w 8037833"/>
              <a:gd name="connsiteY28-6418" fmla="*/ 3437044 h 3784177"/>
              <a:gd name="connsiteX29-6419" fmla="*/ 5506940 w 8037833"/>
              <a:gd name="connsiteY29-6420" fmla="*/ 3450999 h 3784177"/>
              <a:gd name="connsiteX30-6421" fmla="*/ 5466372 w 8037833"/>
              <a:gd name="connsiteY30-6422" fmla="*/ 3463245 h 3784177"/>
              <a:gd name="connsiteX31-6423" fmla="*/ 5395833 w 8037833"/>
              <a:gd name="connsiteY31-6424" fmla="*/ 3493194 h 3784177"/>
              <a:gd name="connsiteX32-6425" fmla="*/ 5305325 w 8037833"/>
              <a:gd name="connsiteY32-6426" fmla="*/ 3505200 h 3784177"/>
              <a:gd name="connsiteX33-6427" fmla="*/ 5223043 w 8037833"/>
              <a:gd name="connsiteY33-6428" fmla="*/ 3491664 h 3784177"/>
              <a:gd name="connsiteX34-6429" fmla="*/ 5217733 w 8037833"/>
              <a:gd name="connsiteY34-6430" fmla="*/ 3500463 h 3784177"/>
              <a:gd name="connsiteX35-6431" fmla="*/ 5167992 w 8037833"/>
              <a:gd name="connsiteY35-6432" fmla="*/ 3504085 h 3784177"/>
              <a:gd name="connsiteX36-6433" fmla="*/ 4987020 w 8037833"/>
              <a:gd name="connsiteY36-6434" fmla="*/ 3461263 h 3784177"/>
              <a:gd name="connsiteX37-6435" fmla="*/ 4890003 w 8037833"/>
              <a:gd name="connsiteY37-6436" fmla="*/ 3469874 h 3784177"/>
              <a:gd name="connsiteX38-6437" fmla="*/ 4856654 w 8037833"/>
              <a:gd name="connsiteY38-6438" fmla="*/ 3481880 h 3784177"/>
              <a:gd name="connsiteX39-6439" fmla="*/ 4800711 w 8037833"/>
              <a:gd name="connsiteY39-6440" fmla="*/ 3501441 h 3784177"/>
              <a:gd name="connsiteX40-6441" fmla="*/ 4761569 w 8037833"/>
              <a:gd name="connsiteY40-6442" fmla="*/ 3538103 h 3784177"/>
              <a:gd name="connsiteX41-6443" fmla="*/ 4713734 w 8037833"/>
              <a:gd name="connsiteY41-6444" fmla="*/ 3545724 h 3784177"/>
              <a:gd name="connsiteX42-6445" fmla="*/ 4699169 w 8037833"/>
              <a:gd name="connsiteY42-6446" fmla="*/ 3518988 h 3784177"/>
              <a:gd name="connsiteX43-6447" fmla="*/ 4649120 w 8037833"/>
              <a:gd name="connsiteY43-6448" fmla="*/ 3536392 h 3784177"/>
              <a:gd name="connsiteX44-6449" fmla="*/ 4573578 w 8037833"/>
              <a:gd name="connsiteY44-6450" fmla="*/ 3565923 h 3784177"/>
              <a:gd name="connsiteX45-6451" fmla="*/ 4529117 w 8037833"/>
              <a:gd name="connsiteY45-6452" fmla="*/ 3575592 h 3784177"/>
              <a:gd name="connsiteX46-6453" fmla="*/ 4408641 w 8037833"/>
              <a:gd name="connsiteY46-6454" fmla="*/ 3610000 h 3784177"/>
              <a:gd name="connsiteX47-6455" fmla="*/ 4356402 w 8037833"/>
              <a:gd name="connsiteY47-6456" fmla="*/ 3642792 h 3784177"/>
              <a:gd name="connsiteX48-6457" fmla="*/ 4270245 w 8037833"/>
              <a:gd name="connsiteY48-6458" fmla="*/ 3665789 h 3784177"/>
              <a:gd name="connsiteX49-6459" fmla="*/ 4208725 w 8037833"/>
              <a:gd name="connsiteY49-6460" fmla="*/ 3704841 h 3784177"/>
              <a:gd name="connsiteX50-6461" fmla="*/ 4201632 w 8037833"/>
              <a:gd name="connsiteY50-6462" fmla="*/ 3702602 h 3784177"/>
              <a:gd name="connsiteX51-6463" fmla="*/ 4191289 w 8037833"/>
              <a:gd name="connsiteY51-6464" fmla="*/ 3702380 h 3784177"/>
              <a:gd name="connsiteX52-6465" fmla="*/ 4191039 w 8037833"/>
              <a:gd name="connsiteY52-6466" fmla="*/ 3702831 h 3784177"/>
              <a:gd name="connsiteX53-6467" fmla="*/ 4181340 w 8037833"/>
              <a:gd name="connsiteY53-6468" fmla="*/ 3701729 h 3784177"/>
              <a:gd name="connsiteX54-6469" fmla="*/ 4133816 w 8037833"/>
              <a:gd name="connsiteY54-6470" fmla="*/ 3690565 h 3784177"/>
              <a:gd name="connsiteX55-6471" fmla="*/ 4071732 w 8037833"/>
              <a:gd name="connsiteY55-6472" fmla="*/ 3732513 h 3784177"/>
              <a:gd name="connsiteX56-6473" fmla="*/ 4045924 w 8037833"/>
              <a:gd name="connsiteY56-6474" fmla="*/ 3739404 h 3784177"/>
              <a:gd name="connsiteX57-6475" fmla="*/ 4032171 w 8037833"/>
              <a:gd name="connsiteY57-6476" fmla="*/ 3745523 h 3784177"/>
              <a:gd name="connsiteX58-6477" fmla="*/ 4031335 w 8037833"/>
              <a:gd name="connsiteY58-6478" fmla="*/ 3747479 h 3784177"/>
              <a:gd name="connsiteX59-6479" fmla="*/ 3985774 w 8037833"/>
              <a:gd name="connsiteY59-6480" fmla="*/ 3736547 h 3784177"/>
              <a:gd name="connsiteX60-6481" fmla="*/ 3979769 w 8037833"/>
              <a:gd name="connsiteY60-6482" fmla="*/ 3738769 h 3784177"/>
              <a:gd name="connsiteX61-6483" fmla="*/ 3950014 w 8037833"/>
              <a:gd name="connsiteY61-6484" fmla="*/ 3726942 h 3784177"/>
              <a:gd name="connsiteX62-6485" fmla="*/ 3934671 w 8037833"/>
              <a:gd name="connsiteY62-6486" fmla="*/ 3723339 h 3784177"/>
              <a:gd name="connsiteX63-6487" fmla="*/ 3930274 w 8037833"/>
              <a:gd name="connsiteY63-6488" fmla="*/ 3717148 h 3784177"/>
              <a:gd name="connsiteX64-6489" fmla="*/ 3907660 w 8037833"/>
              <a:gd name="connsiteY64-6490" fmla="*/ 3714456 h 3784177"/>
              <a:gd name="connsiteX65-6491" fmla="*/ 3905087 w 8037833"/>
              <a:gd name="connsiteY65-6492" fmla="*/ 3716098 h 3784177"/>
              <a:gd name="connsiteX66-6493" fmla="*/ 3886347 w 8037833"/>
              <a:gd name="connsiteY66-6494" fmla="*/ 3706620 h 3784177"/>
              <a:gd name="connsiteX67-6495" fmla="*/ 3870533 w 8037833"/>
              <a:gd name="connsiteY67-6496" fmla="*/ 3689905 h 3784177"/>
              <a:gd name="connsiteX68-6497" fmla="*/ 3678563 w 8037833"/>
              <a:gd name="connsiteY68-6498" fmla="*/ 3694486 h 3784177"/>
              <a:gd name="connsiteX69-6499" fmla="*/ 3524121 w 8037833"/>
              <a:gd name="connsiteY69-6500" fmla="*/ 3642736 h 3784177"/>
              <a:gd name="connsiteX70-6501" fmla="*/ 3432153 w 8037833"/>
              <a:gd name="connsiteY70-6502" fmla="*/ 3667780 h 3784177"/>
              <a:gd name="connsiteX71-6503" fmla="*/ 3373519 w 8037833"/>
              <a:gd name="connsiteY71-6504" fmla="*/ 3665785 h 3784177"/>
              <a:gd name="connsiteX72-6505" fmla="*/ 3114267 w 8037833"/>
              <a:gd name="connsiteY72-6506" fmla="*/ 3638983 h 3784177"/>
              <a:gd name="connsiteX73-6507" fmla="*/ 3048270 w 8037833"/>
              <a:gd name="connsiteY73-6508" fmla="*/ 3649949 h 3784177"/>
              <a:gd name="connsiteX74-6509" fmla="*/ 2989722 w 8037833"/>
              <a:gd name="connsiteY74-6510" fmla="*/ 3623230 h 3784177"/>
              <a:gd name="connsiteX75-6511" fmla="*/ 2965734 w 8037833"/>
              <a:gd name="connsiteY75-6512" fmla="*/ 3635676 h 3784177"/>
              <a:gd name="connsiteX76-6513" fmla="*/ 2961603 w 8037833"/>
              <a:gd name="connsiteY76-6514" fmla="*/ 3638221 h 3784177"/>
              <a:gd name="connsiteX77-6515" fmla="*/ 2944959 w 8037833"/>
              <a:gd name="connsiteY77-6516" fmla="*/ 3639723 h 3784177"/>
              <a:gd name="connsiteX78-6517" fmla="*/ 2940402 w 8037833"/>
              <a:gd name="connsiteY78-6518" fmla="*/ 3651000 h 3784177"/>
              <a:gd name="connsiteX79-6519" fmla="*/ 2915449 w 8037833"/>
              <a:gd name="connsiteY79-6520" fmla="*/ 3661039 h 3784177"/>
              <a:gd name="connsiteX80-6521" fmla="*/ 2884777 w 8037833"/>
              <a:gd name="connsiteY80-6522" fmla="*/ 3660775 h 3784177"/>
              <a:gd name="connsiteX81-6523" fmla="*/ 2739034 w 8037833"/>
              <a:gd name="connsiteY81-6524" fmla="*/ 3647396 h 3784177"/>
              <a:gd name="connsiteX82-6525" fmla="*/ 2651827 w 8037833"/>
              <a:gd name="connsiteY82-6526" fmla="*/ 3646306 h 3784177"/>
              <a:gd name="connsiteX83-6527" fmla="*/ 2618680 w 8037833"/>
              <a:gd name="connsiteY83-6528" fmla="*/ 3656755 h 3784177"/>
              <a:gd name="connsiteX84-6529" fmla="*/ 2572404 w 8037833"/>
              <a:gd name="connsiteY84-6530" fmla="*/ 3664043 h 3784177"/>
              <a:gd name="connsiteX85-6531" fmla="*/ 2490721 w 8037833"/>
              <a:gd name="connsiteY85-6532" fmla="*/ 3685313 h 3784177"/>
              <a:gd name="connsiteX86-6533" fmla="*/ 2423704 w 8037833"/>
              <a:gd name="connsiteY86-6534" fmla="*/ 3658079 h 3784177"/>
              <a:gd name="connsiteX87-6535" fmla="*/ 2301172 w 8037833"/>
              <a:gd name="connsiteY87-6536" fmla="*/ 3663053 h 3784177"/>
              <a:gd name="connsiteX88-6537" fmla="*/ 2294102 w 8037833"/>
              <a:gd name="connsiteY88-6538" fmla="*/ 3671151 h 3784177"/>
              <a:gd name="connsiteX89-6539" fmla="*/ 2238966 w 8037833"/>
              <a:gd name="connsiteY89-6540" fmla="*/ 3668777 h 3784177"/>
              <a:gd name="connsiteX90-6541" fmla="*/ 2082844 w 8037833"/>
              <a:gd name="connsiteY90-6542" fmla="*/ 3631994 h 3784177"/>
              <a:gd name="connsiteX91-6543" fmla="*/ 1938480 w 8037833"/>
              <a:gd name="connsiteY91-6544" fmla="*/ 3601439 h 3784177"/>
              <a:gd name="connsiteX92-6545" fmla="*/ 1900166 w 8037833"/>
              <a:gd name="connsiteY92-6546" fmla="*/ 3609358 h 3784177"/>
              <a:gd name="connsiteX93-6547" fmla="*/ 1835976 w 8037833"/>
              <a:gd name="connsiteY93-6548" fmla="*/ 3622065 h 3784177"/>
              <a:gd name="connsiteX94-6549" fmla="*/ 1787830 w 8037833"/>
              <a:gd name="connsiteY94-6550" fmla="*/ 3633173 h 3784177"/>
              <a:gd name="connsiteX95-6551" fmla="*/ 1734224 w 8037833"/>
              <a:gd name="connsiteY95-6552" fmla="*/ 3655593 h 3784177"/>
              <a:gd name="connsiteX96-6553" fmla="*/ 1721989 w 8037833"/>
              <a:gd name="connsiteY96-6554" fmla="*/ 3627298 h 3784177"/>
              <a:gd name="connsiteX97-6555" fmla="*/ 1664576 w 8037833"/>
              <a:gd name="connsiteY97-6556" fmla="*/ 3638572 h 3784177"/>
              <a:gd name="connsiteX98-6557" fmla="*/ 1577459 w 8037833"/>
              <a:gd name="connsiteY98-6558" fmla="*/ 3658824 h 3784177"/>
              <a:gd name="connsiteX99-6559" fmla="*/ 1527269 w 8037833"/>
              <a:gd name="connsiteY99-6560" fmla="*/ 3663088 h 3784177"/>
              <a:gd name="connsiteX100-6561" fmla="*/ 1390118 w 8037833"/>
              <a:gd name="connsiteY100-6562" fmla="*/ 3682789 h 3784177"/>
              <a:gd name="connsiteX101-6563" fmla="*/ 1252698 w 8037833"/>
              <a:gd name="connsiteY101-6564" fmla="*/ 3708662 h 3784177"/>
              <a:gd name="connsiteX102-6565" fmla="*/ 1171039 w 8037833"/>
              <a:gd name="connsiteY102-6566" fmla="*/ 3758642 h 3784177"/>
              <a:gd name="connsiteX103-6567" fmla="*/ 1058106 w 8037833"/>
              <a:gd name="connsiteY103-6568" fmla="*/ 3776166 h 3784177"/>
              <a:gd name="connsiteX104-6569" fmla="*/ 1039167 w 8037833"/>
              <a:gd name="connsiteY104-6570" fmla="*/ 3784177 h 3784177"/>
              <a:gd name="connsiteX105-6571" fmla="*/ 1012958 w 8037833"/>
              <a:gd name="connsiteY105-6572" fmla="*/ 3779206 h 3784177"/>
              <a:gd name="connsiteX106-6573" fmla="*/ 907906 w 8037833"/>
              <a:gd name="connsiteY106-6574" fmla="*/ 3757678 h 3784177"/>
              <a:gd name="connsiteX107-6575" fmla="*/ 825226 w 8037833"/>
              <a:gd name="connsiteY107-6576" fmla="*/ 3726369 h 3784177"/>
              <a:gd name="connsiteX108-6577" fmla="*/ 722264 w 8037833"/>
              <a:gd name="connsiteY108-6578" fmla="*/ 3747612 h 3784177"/>
              <a:gd name="connsiteX109-6579" fmla="*/ 659460 w 8037833"/>
              <a:gd name="connsiteY109-6580" fmla="*/ 3740429 h 3784177"/>
              <a:gd name="connsiteX110-6581" fmla="*/ 556552 w 8037833"/>
              <a:gd name="connsiteY110-6582" fmla="*/ 3739124 h 3784177"/>
              <a:gd name="connsiteX111-6583" fmla="*/ 445444 w 8037833"/>
              <a:gd name="connsiteY111-6584" fmla="*/ 3764831 h 3784177"/>
              <a:gd name="connsiteX112-6585" fmla="*/ 393295 w 8037833"/>
              <a:gd name="connsiteY112-6586" fmla="*/ 3753097 h 3784177"/>
              <a:gd name="connsiteX113-6587" fmla="*/ 339711 w 8037833"/>
              <a:gd name="connsiteY113-6588" fmla="*/ 3718242 h 3784177"/>
              <a:gd name="connsiteX114-6589" fmla="*/ 222239 w 8037833"/>
              <a:gd name="connsiteY114-6590" fmla="*/ 3672335 h 3784177"/>
              <a:gd name="connsiteX115-6591" fmla="*/ 163578 w 8037833"/>
              <a:gd name="connsiteY115-6592" fmla="*/ 3656292 h 3784177"/>
              <a:gd name="connsiteX116-6593" fmla="*/ 72220 w 8037833"/>
              <a:gd name="connsiteY116-6594" fmla="*/ 3645272 h 3784177"/>
              <a:gd name="connsiteX117-6595" fmla="*/ 44395 w 8037833"/>
              <a:gd name="connsiteY117-6596" fmla="*/ 3639455 h 3784177"/>
              <a:gd name="connsiteX118-6597" fmla="*/ 1962 w 8037833"/>
              <a:gd name="connsiteY118-6598" fmla="*/ 3635948 h 3784177"/>
              <a:gd name="connsiteX119-6599" fmla="*/ 0 w 8037833"/>
              <a:gd name="connsiteY119-6600" fmla="*/ 3635261 h 3784177"/>
              <a:gd name="connsiteX120-6601" fmla="*/ 0 w 8037833"/>
              <a:gd name="connsiteY120-6602" fmla="*/ 12763 h 3784177"/>
              <a:gd name="connsiteX0-6603" fmla="*/ 0 w 8037833"/>
              <a:gd name="connsiteY0-6604" fmla="*/ 12763 h 3784177"/>
              <a:gd name="connsiteX1-6605" fmla="*/ 8037833 w 8037833"/>
              <a:gd name="connsiteY1-6606" fmla="*/ 0 h 3784177"/>
              <a:gd name="connsiteX2-6607" fmla="*/ 8037833 w 8037833"/>
              <a:gd name="connsiteY2-6608" fmla="*/ 3123098 h 3784177"/>
              <a:gd name="connsiteX3-6609" fmla="*/ 8034343 w 8037833"/>
              <a:gd name="connsiteY3-6610" fmla="*/ 3122573 h 3784177"/>
              <a:gd name="connsiteX4-6611" fmla="*/ 7877229 w 8037833"/>
              <a:gd name="connsiteY4-6612" fmla="*/ 3143819 h 3784177"/>
              <a:gd name="connsiteX5-6613" fmla="*/ 7752740 w 8037833"/>
              <a:gd name="connsiteY5-6614" fmla="*/ 3181149 h 3784177"/>
              <a:gd name="connsiteX6-6615" fmla="*/ 7588760 w 8037833"/>
              <a:gd name="connsiteY6-6616" fmla="*/ 3183782 h 3784177"/>
              <a:gd name="connsiteX7-6617" fmla="*/ 7351256 w 8037833"/>
              <a:gd name="connsiteY7-6618" fmla="*/ 3276296 h 3784177"/>
              <a:gd name="connsiteX8-6619" fmla="*/ 7241630 w 8037833"/>
              <a:gd name="connsiteY8-6620" fmla="*/ 3258619 h 3784177"/>
              <a:gd name="connsiteX9-6621" fmla="*/ 7197338 w 8037833"/>
              <a:gd name="connsiteY9-6622" fmla="*/ 3224751 h 3784177"/>
              <a:gd name="connsiteX10-6623" fmla="*/ 7180777 w 8037833"/>
              <a:gd name="connsiteY10-6624" fmla="*/ 3222826 h 3784177"/>
              <a:gd name="connsiteX11-6625" fmla="*/ 7146896 w 8037833"/>
              <a:gd name="connsiteY11-6626" fmla="*/ 3256975 h 3784177"/>
              <a:gd name="connsiteX12-6627" fmla="*/ 7101771 w 8037833"/>
              <a:gd name="connsiteY12-6628" fmla="*/ 3257015 h 3784177"/>
              <a:gd name="connsiteX13-6629" fmla="*/ 7047844 w 8037833"/>
              <a:gd name="connsiteY13-6630" fmla="*/ 3303791 h 3784177"/>
              <a:gd name="connsiteX14-6631" fmla="*/ 6912506 w 8037833"/>
              <a:gd name="connsiteY14-6632" fmla="*/ 3361478 h 3784177"/>
              <a:gd name="connsiteX15-6633" fmla="*/ 6819463 w 8037833"/>
              <a:gd name="connsiteY15-6634" fmla="*/ 3368624 h 3784177"/>
              <a:gd name="connsiteX16-6635" fmla="*/ 6797198 w 8037833"/>
              <a:gd name="connsiteY16-6636" fmla="*/ 3378256 h 3784177"/>
              <a:gd name="connsiteX17-6637" fmla="*/ 6718286 w 8037833"/>
              <a:gd name="connsiteY17-6638" fmla="*/ 3382997 h 3784177"/>
              <a:gd name="connsiteX18-6639" fmla="*/ 6609242 w 8037833"/>
              <a:gd name="connsiteY18-6640" fmla="*/ 3355040 h 3784177"/>
              <a:gd name="connsiteX19-6641" fmla="*/ 6462092 w 8037833"/>
              <a:gd name="connsiteY19-6642" fmla="*/ 3373529 h 3784177"/>
              <a:gd name="connsiteX20-6643" fmla="*/ 6303479 w 8037833"/>
              <a:gd name="connsiteY20-6644" fmla="*/ 3319842 h 3784177"/>
              <a:gd name="connsiteX21-6645" fmla="*/ 6210639 w 8037833"/>
              <a:gd name="connsiteY21-6646" fmla="*/ 3335546 h 3784177"/>
              <a:gd name="connsiteX22-6647" fmla="*/ 6111718 w 8037833"/>
              <a:gd name="connsiteY22-6648" fmla="*/ 3357536 h 3784177"/>
              <a:gd name="connsiteX23-6649" fmla="*/ 5949057 w 8037833"/>
              <a:gd name="connsiteY23-6650" fmla="*/ 3379652 h 3784177"/>
              <a:gd name="connsiteX24-6651" fmla="*/ 5891274 w 8037833"/>
              <a:gd name="connsiteY24-6652" fmla="*/ 3397681 h 3784177"/>
              <a:gd name="connsiteX25-6653" fmla="*/ 5835383 w 8037833"/>
              <a:gd name="connsiteY25-6654" fmla="*/ 3377529 h 3784177"/>
              <a:gd name="connsiteX26-6655" fmla="*/ 5746050 w 8037833"/>
              <a:gd name="connsiteY26-6656" fmla="*/ 3426142 h 3784177"/>
              <a:gd name="connsiteX27-6657" fmla="*/ 5613670 w 8037833"/>
              <a:gd name="connsiteY27-6658" fmla="*/ 3428671 h 3784177"/>
              <a:gd name="connsiteX28-6659" fmla="*/ 5535334 w 8037833"/>
              <a:gd name="connsiteY28-6660" fmla="*/ 3437044 h 3784177"/>
              <a:gd name="connsiteX29-6661" fmla="*/ 5506940 w 8037833"/>
              <a:gd name="connsiteY29-6662" fmla="*/ 3450999 h 3784177"/>
              <a:gd name="connsiteX30-6663" fmla="*/ 5466372 w 8037833"/>
              <a:gd name="connsiteY30-6664" fmla="*/ 3463245 h 3784177"/>
              <a:gd name="connsiteX31-6665" fmla="*/ 5395833 w 8037833"/>
              <a:gd name="connsiteY31-6666" fmla="*/ 3493194 h 3784177"/>
              <a:gd name="connsiteX32-6667" fmla="*/ 5305325 w 8037833"/>
              <a:gd name="connsiteY32-6668" fmla="*/ 3505200 h 3784177"/>
              <a:gd name="connsiteX33-6669" fmla="*/ 5223043 w 8037833"/>
              <a:gd name="connsiteY33-6670" fmla="*/ 3491664 h 3784177"/>
              <a:gd name="connsiteX34-6671" fmla="*/ 5217733 w 8037833"/>
              <a:gd name="connsiteY34-6672" fmla="*/ 3500463 h 3784177"/>
              <a:gd name="connsiteX35-6673" fmla="*/ 5167992 w 8037833"/>
              <a:gd name="connsiteY35-6674" fmla="*/ 3504085 h 3784177"/>
              <a:gd name="connsiteX36-6675" fmla="*/ 4987020 w 8037833"/>
              <a:gd name="connsiteY36-6676" fmla="*/ 3461263 h 3784177"/>
              <a:gd name="connsiteX37-6677" fmla="*/ 4890003 w 8037833"/>
              <a:gd name="connsiteY37-6678" fmla="*/ 3469874 h 3784177"/>
              <a:gd name="connsiteX38-6679" fmla="*/ 4856654 w 8037833"/>
              <a:gd name="connsiteY38-6680" fmla="*/ 3481880 h 3784177"/>
              <a:gd name="connsiteX39-6681" fmla="*/ 4800711 w 8037833"/>
              <a:gd name="connsiteY39-6682" fmla="*/ 3501441 h 3784177"/>
              <a:gd name="connsiteX40-6683" fmla="*/ 4761569 w 8037833"/>
              <a:gd name="connsiteY40-6684" fmla="*/ 3538103 h 3784177"/>
              <a:gd name="connsiteX41-6685" fmla="*/ 4713734 w 8037833"/>
              <a:gd name="connsiteY41-6686" fmla="*/ 3545724 h 3784177"/>
              <a:gd name="connsiteX42-6687" fmla="*/ 4699169 w 8037833"/>
              <a:gd name="connsiteY42-6688" fmla="*/ 3518988 h 3784177"/>
              <a:gd name="connsiteX43-6689" fmla="*/ 4649120 w 8037833"/>
              <a:gd name="connsiteY43-6690" fmla="*/ 3536392 h 3784177"/>
              <a:gd name="connsiteX44-6691" fmla="*/ 4573578 w 8037833"/>
              <a:gd name="connsiteY44-6692" fmla="*/ 3565923 h 3784177"/>
              <a:gd name="connsiteX45-6693" fmla="*/ 4529117 w 8037833"/>
              <a:gd name="connsiteY45-6694" fmla="*/ 3575592 h 3784177"/>
              <a:gd name="connsiteX46-6695" fmla="*/ 4408641 w 8037833"/>
              <a:gd name="connsiteY46-6696" fmla="*/ 3610000 h 3784177"/>
              <a:gd name="connsiteX47-6697" fmla="*/ 4356402 w 8037833"/>
              <a:gd name="connsiteY47-6698" fmla="*/ 3642792 h 3784177"/>
              <a:gd name="connsiteX48-6699" fmla="*/ 4270245 w 8037833"/>
              <a:gd name="connsiteY48-6700" fmla="*/ 3665789 h 3784177"/>
              <a:gd name="connsiteX49-6701" fmla="*/ 4208725 w 8037833"/>
              <a:gd name="connsiteY49-6702" fmla="*/ 3704841 h 3784177"/>
              <a:gd name="connsiteX50-6703" fmla="*/ 4201632 w 8037833"/>
              <a:gd name="connsiteY50-6704" fmla="*/ 3702602 h 3784177"/>
              <a:gd name="connsiteX51-6705" fmla="*/ 4191289 w 8037833"/>
              <a:gd name="connsiteY51-6706" fmla="*/ 3702380 h 3784177"/>
              <a:gd name="connsiteX52-6707" fmla="*/ 4191039 w 8037833"/>
              <a:gd name="connsiteY52-6708" fmla="*/ 3702831 h 3784177"/>
              <a:gd name="connsiteX53-6709" fmla="*/ 4181340 w 8037833"/>
              <a:gd name="connsiteY53-6710" fmla="*/ 3701729 h 3784177"/>
              <a:gd name="connsiteX54-6711" fmla="*/ 4133816 w 8037833"/>
              <a:gd name="connsiteY54-6712" fmla="*/ 3690565 h 3784177"/>
              <a:gd name="connsiteX55-6713" fmla="*/ 4071732 w 8037833"/>
              <a:gd name="connsiteY55-6714" fmla="*/ 3732513 h 3784177"/>
              <a:gd name="connsiteX56-6715" fmla="*/ 4045924 w 8037833"/>
              <a:gd name="connsiteY56-6716" fmla="*/ 3739404 h 3784177"/>
              <a:gd name="connsiteX57-6717" fmla="*/ 4032171 w 8037833"/>
              <a:gd name="connsiteY57-6718" fmla="*/ 3745523 h 3784177"/>
              <a:gd name="connsiteX58-6719" fmla="*/ 4031335 w 8037833"/>
              <a:gd name="connsiteY58-6720" fmla="*/ 3747479 h 3784177"/>
              <a:gd name="connsiteX59-6721" fmla="*/ 3985774 w 8037833"/>
              <a:gd name="connsiteY59-6722" fmla="*/ 3736547 h 3784177"/>
              <a:gd name="connsiteX60-6723" fmla="*/ 3979769 w 8037833"/>
              <a:gd name="connsiteY60-6724" fmla="*/ 3738769 h 3784177"/>
              <a:gd name="connsiteX61-6725" fmla="*/ 3950014 w 8037833"/>
              <a:gd name="connsiteY61-6726" fmla="*/ 3726942 h 3784177"/>
              <a:gd name="connsiteX62-6727" fmla="*/ 3934671 w 8037833"/>
              <a:gd name="connsiteY62-6728" fmla="*/ 3723339 h 3784177"/>
              <a:gd name="connsiteX63-6729" fmla="*/ 3930274 w 8037833"/>
              <a:gd name="connsiteY63-6730" fmla="*/ 3717148 h 3784177"/>
              <a:gd name="connsiteX64-6731" fmla="*/ 3907660 w 8037833"/>
              <a:gd name="connsiteY64-6732" fmla="*/ 3714456 h 3784177"/>
              <a:gd name="connsiteX65-6733" fmla="*/ 3905087 w 8037833"/>
              <a:gd name="connsiteY65-6734" fmla="*/ 3716098 h 3784177"/>
              <a:gd name="connsiteX66-6735" fmla="*/ 3886347 w 8037833"/>
              <a:gd name="connsiteY66-6736" fmla="*/ 3706620 h 3784177"/>
              <a:gd name="connsiteX67-6737" fmla="*/ 3870533 w 8037833"/>
              <a:gd name="connsiteY67-6738" fmla="*/ 3689905 h 3784177"/>
              <a:gd name="connsiteX68-6739" fmla="*/ 3678563 w 8037833"/>
              <a:gd name="connsiteY68-6740" fmla="*/ 3694486 h 3784177"/>
              <a:gd name="connsiteX69-6741" fmla="*/ 3524121 w 8037833"/>
              <a:gd name="connsiteY69-6742" fmla="*/ 3642736 h 3784177"/>
              <a:gd name="connsiteX70-6743" fmla="*/ 3432153 w 8037833"/>
              <a:gd name="connsiteY70-6744" fmla="*/ 3667780 h 3784177"/>
              <a:gd name="connsiteX71-6745" fmla="*/ 3373519 w 8037833"/>
              <a:gd name="connsiteY71-6746" fmla="*/ 3665785 h 3784177"/>
              <a:gd name="connsiteX72-6747" fmla="*/ 3114267 w 8037833"/>
              <a:gd name="connsiteY72-6748" fmla="*/ 3638983 h 3784177"/>
              <a:gd name="connsiteX73-6749" fmla="*/ 3048270 w 8037833"/>
              <a:gd name="connsiteY73-6750" fmla="*/ 3649949 h 3784177"/>
              <a:gd name="connsiteX74-6751" fmla="*/ 2989722 w 8037833"/>
              <a:gd name="connsiteY74-6752" fmla="*/ 3623230 h 3784177"/>
              <a:gd name="connsiteX75-6753" fmla="*/ 2965734 w 8037833"/>
              <a:gd name="connsiteY75-6754" fmla="*/ 3635676 h 3784177"/>
              <a:gd name="connsiteX76-6755" fmla="*/ 2961603 w 8037833"/>
              <a:gd name="connsiteY76-6756" fmla="*/ 3638221 h 3784177"/>
              <a:gd name="connsiteX77-6757" fmla="*/ 2944959 w 8037833"/>
              <a:gd name="connsiteY77-6758" fmla="*/ 3639723 h 3784177"/>
              <a:gd name="connsiteX78-6759" fmla="*/ 2940402 w 8037833"/>
              <a:gd name="connsiteY78-6760" fmla="*/ 3651000 h 3784177"/>
              <a:gd name="connsiteX79-6761" fmla="*/ 2915449 w 8037833"/>
              <a:gd name="connsiteY79-6762" fmla="*/ 3661039 h 3784177"/>
              <a:gd name="connsiteX80-6763" fmla="*/ 2884777 w 8037833"/>
              <a:gd name="connsiteY80-6764" fmla="*/ 3660775 h 3784177"/>
              <a:gd name="connsiteX81-6765" fmla="*/ 2739034 w 8037833"/>
              <a:gd name="connsiteY81-6766" fmla="*/ 3647396 h 3784177"/>
              <a:gd name="connsiteX82-6767" fmla="*/ 2651827 w 8037833"/>
              <a:gd name="connsiteY82-6768" fmla="*/ 3646306 h 3784177"/>
              <a:gd name="connsiteX83-6769" fmla="*/ 2618680 w 8037833"/>
              <a:gd name="connsiteY83-6770" fmla="*/ 3656755 h 3784177"/>
              <a:gd name="connsiteX84-6771" fmla="*/ 2572404 w 8037833"/>
              <a:gd name="connsiteY84-6772" fmla="*/ 3664043 h 3784177"/>
              <a:gd name="connsiteX85-6773" fmla="*/ 2490721 w 8037833"/>
              <a:gd name="connsiteY85-6774" fmla="*/ 3685313 h 3784177"/>
              <a:gd name="connsiteX86-6775" fmla="*/ 2423704 w 8037833"/>
              <a:gd name="connsiteY86-6776" fmla="*/ 3658079 h 3784177"/>
              <a:gd name="connsiteX87-6777" fmla="*/ 2301172 w 8037833"/>
              <a:gd name="connsiteY87-6778" fmla="*/ 3663053 h 3784177"/>
              <a:gd name="connsiteX88-6779" fmla="*/ 2294102 w 8037833"/>
              <a:gd name="connsiteY88-6780" fmla="*/ 3671151 h 3784177"/>
              <a:gd name="connsiteX89-6781" fmla="*/ 2238966 w 8037833"/>
              <a:gd name="connsiteY89-6782" fmla="*/ 3668777 h 3784177"/>
              <a:gd name="connsiteX90-6783" fmla="*/ 2082844 w 8037833"/>
              <a:gd name="connsiteY90-6784" fmla="*/ 3631994 h 3784177"/>
              <a:gd name="connsiteX91-6785" fmla="*/ 1938480 w 8037833"/>
              <a:gd name="connsiteY91-6786" fmla="*/ 3601439 h 3784177"/>
              <a:gd name="connsiteX92-6787" fmla="*/ 1900166 w 8037833"/>
              <a:gd name="connsiteY92-6788" fmla="*/ 3609358 h 3784177"/>
              <a:gd name="connsiteX93-6789" fmla="*/ 1835976 w 8037833"/>
              <a:gd name="connsiteY93-6790" fmla="*/ 3622065 h 3784177"/>
              <a:gd name="connsiteX94-6791" fmla="*/ 1787830 w 8037833"/>
              <a:gd name="connsiteY94-6792" fmla="*/ 3633173 h 3784177"/>
              <a:gd name="connsiteX95-6793" fmla="*/ 1734224 w 8037833"/>
              <a:gd name="connsiteY95-6794" fmla="*/ 3655593 h 3784177"/>
              <a:gd name="connsiteX96-6795" fmla="*/ 1721989 w 8037833"/>
              <a:gd name="connsiteY96-6796" fmla="*/ 3627298 h 3784177"/>
              <a:gd name="connsiteX97-6797" fmla="*/ 1664576 w 8037833"/>
              <a:gd name="connsiteY97-6798" fmla="*/ 3638572 h 3784177"/>
              <a:gd name="connsiteX98-6799" fmla="*/ 1577459 w 8037833"/>
              <a:gd name="connsiteY98-6800" fmla="*/ 3658824 h 3784177"/>
              <a:gd name="connsiteX99-6801" fmla="*/ 1527269 w 8037833"/>
              <a:gd name="connsiteY99-6802" fmla="*/ 3663088 h 3784177"/>
              <a:gd name="connsiteX100-6803" fmla="*/ 1390118 w 8037833"/>
              <a:gd name="connsiteY100-6804" fmla="*/ 3682789 h 3784177"/>
              <a:gd name="connsiteX101-6805" fmla="*/ 1252698 w 8037833"/>
              <a:gd name="connsiteY101-6806" fmla="*/ 3708662 h 3784177"/>
              <a:gd name="connsiteX102-6807" fmla="*/ 1171039 w 8037833"/>
              <a:gd name="connsiteY102-6808" fmla="*/ 3758642 h 3784177"/>
              <a:gd name="connsiteX103-6809" fmla="*/ 1058106 w 8037833"/>
              <a:gd name="connsiteY103-6810" fmla="*/ 3776166 h 3784177"/>
              <a:gd name="connsiteX104-6811" fmla="*/ 1039167 w 8037833"/>
              <a:gd name="connsiteY104-6812" fmla="*/ 3784177 h 3784177"/>
              <a:gd name="connsiteX105-6813" fmla="*/ 1012958 w 8037833"/>
              <a:gd name="connsiteY105-6814" fmla="*/ 3779206 h 3784177"/>
              <a:gd name="connsiteX106-6815" fmla="*/ 907906 w 8037833"/>
              <a:gd name="connsiteY106-6816" fmla="*/ 3757678 h 3784177"/>
              <a:gd name="connsiteX107-6817" fmla="*/ 825226 w 8037833"/>
              <a:gd name="connsiteY107-6818" fmla="*/ 3726369 h 3784177"/>
              <a:gd name="connsiteX108-6819" fmla="*/ 722264 w 8037833"/>
              <a:gd name="connsiteY108-6820" fmla="*/ 3747612 h 3784177"/>
              <a:gd name="connsiteX109-6821" fmla="*/ 659460 w 8037833"/>
              <a:gd name="connsiteY109-6822" fmla="*/ 3740429 h 3784177"/>
              <a:gd name="connsiteX110-6823" fmla="*/ 556552 w 8037833"/>
              <a:gd name="connsiteY110-6824" fmla="*/ 3739124 h 3784177"/>
              <a:gd name="connsiteX111-6825" fmla="*/ 445444 w 8037833"/>
              <a:gd name="connsiteY111-6826" fmla="*/ 3764831 h 3784177"/>
              <a:gd name="connsiteX112-6827" fmla="*/ 393295 w 8037833"/>
              <a:gd name="connsiteY112-6828" fmla="*/ 3753097 h 3784177"/>
              <a:gd name="connsiteX113-6829" fmla="*/ 339711 w 8037833"/>
              <a:gd name="connsiteY113-6830" fmla="*/ 3718242 h 3784177"/>
              <a:gd name="connsiteX114-6831" fmla="*/ 222239 w 8037833"/>
              <a:gd name="connsiteY114-6832" fmla="*/ 3672335 h 3784177"/>
              <a:gd name="connsiteX115-6833" fmla="*/ 163578 w 8037833"/>
              <a:gd name="connsiteY115-6834" fmla="*/ 3656292 h 3784177"/>
              <a:gd name="connsiteX116-6835" fmla="*/ 72220 w 8037833"/>
              <a:gd name="connsiteY116-6836" fmla="*/ 3645272 h 3784177"/>
              <a:gd name="connsiteX117-6837" fmla="*/ 44395 w 8037833"/>
              <a:gd name="connsiteY117-6838" fmla="*/ 3639455 h 3784177"/>
              <a:gd name="connsiteX118-6839" fmla="*/ 1962 w 8037833"/>
              <a:gd name="connsiteY118-6840" fmla="*/ 3635948 h 3784177"/>
              <a:gd name="connsiteX119-6841" fmla="*/ 0 w 8037833"/>
              <a:gd name="connsiteY119-6842" fmla="*/ 3635261 h 3784177"/>
              <a:gd name="connsiteX120-6843" fmla="*/ 0 w 8037833"/>
              <a:gd name="connsiteY120-6844" fmla="*/ 12763 h 3784177"/>
              <a:gd name="connsiteX0-6845" fmla="*/ 0 w 8037833"/>
              <a:gd name="connsiteY0-6846" fmla="*/ 12763 h 3784177"/>
              <a:gd name="connsiteX1-6847" fmla="*/ 8037833 w 8037833"/>
              <a:gd name="connsiteY1-6848" fmla="*/ 0 h 3784177"/>
              <a:gd name="connsiteX2-6849" fmla="*/ 8037833 w 8037833"/>
              <a:gd name="connsiteY2-6850" fmla="*/ 3123098 h 3784177"/>
              <a:gd name="connsiteX3-6851" fmla="*/ 8034343 w 8037833"/>
              <a:gd name="connsiteY3-6852" fmla="*/ 3122573 h 3784177"/>
              <a:gd name="connsiteX4-6853" fmla="*/ 7877229 w 8037833"/>
              <a:gd name="connsiteY4-6854" fmla="*/ 3143819 h 3784177"/>
              <a:gd name="connsiteX5-6855" fmla="*/ 7752740 w 8037833"/>
              <a:gd name="connsiteY5-6856" fmla="*/ 3181149 h 3784177"/>
              <a:gd name="connsiteX6-6857" fmla="*/ 7588760 w 8037833"/>
              <a:gd name="connsiteY6-6858" fmla="*/ 3183782 h 3784177"/>
              <a:gd name="connsiteX7-6859" fmla="*/ 7351256 w 8037833"/>
              <a:gd name="connsiteY7-6860" fmla="*/ 3276296 h 3784177"/>
              <a:gd name="connsiteX8-6861" fmla="*/ 7241630 w 8037833"/>
              <a:gd name="connsiteY8-6862" fmla="*/ 3258619 h 3784177"/>
              <a:gd name="connsiteX9-6863" fmla="*/ 7197338 w 8037833"/>
              <a:gd name="connsiteY9-6864" fmla="*/ 3224751 h 3784177"/>
              <a:gd name="connsiteX10-6865" fmla="*/ 7180777 w 8037833"/>
              <a:gd name="connsiteY10-6866" fmla="*/ 3222826 h 3784177"/>
              <a:gd name="connsiteX11-6867" fmla="*/ 7146896 w 8037833"/>
              <a:gd name="connsiteY11-6868" fmla="*/ 3256975 h 3784177"/>
              <a:gd name="connsiteX12-6869" fmla="*/ 7101771 w 8037833"/>
              <a:gd name="connsiteY12-6870" fmla="*/ 3257015 h 3784177"/>
              <a:gd name="connsiteX13-6871" fmla="*/ 7047844 w 8037833"/>
              <a:gd name="connsiteY13-6872" fmla="*/ 3303791 h 3784177"/>
              <a:gd name="connsiteX14-6873" fmla="*/ 6912506 w 8037833"/>
              <a:gd name="connsiteY14-6874" fmla="*/ 3361478 h 3784177"/>
              <a:gd name="connsiteX15-6875" fmla="*/ 6819463 w 8037833"/>
              <a:gd name="connsiteY15-6876" fmla="*/ 3368624 h 3784177"/>
              <a:gd name="connsiteX16-6877" fmla="*/ 6797198 w 8037833"/>
              <a:gd name="connsiteY16-6878" fmla="*/ 3378256 h 3784177"/>
              <a:gd name="connsiteX17-6879" fmla="*/ 6718286 w 8037833"/>
              <a:gd name="connsiteY17-6880" fmla="*/ 3382997 h 3784177"/>
              <a:gd name="connsiteX18-6881" fmla="*/ 6609242 w 8037833"/>
              <a:gd name="connsiteY18-6882" fmla="*/ 3355040 h 3784177"/>
              <a:gd name="connsiteX19-6883" fmla="*/ 6462092 w 8037833"/>
              <a:gd name="connsiteY19-6884" fmla="*/ 3373529 h 3784177"/>
              <a:gd name="connsiteX20-6885" fmla="*/ 6303479 w 8037833"/>
              <a:gd name="connsiteY20-6886" fmla="*/ 3319842 h 3784177"/>
              <a:gd name="connsiteX21-6887" fmla="*/ 6111718 w 8037833"/>
              <a:gd name="connsiteY21-6888" fmla="*/ 3357536 h 3784177"/>
              <a:gd name="connsiteX22-6889" fmla="*/ 5949057 w 8037833"/>
              <a:gd name="connsiteY22-6890" fmla="*/ 3379652 h 3784177"/>
              <a:gd name="connsiteX23-6891" fmla="*/ 5891274 w 8037833"/>
              <a:gd name="connsiteY23-6892" fmla="*/ 3397681 h 3784177"/>
              <a:gd name="connsiteX24-6893" fmla="*/ 5835383 w 8037833"/>
              <a:gd name="connsiteY24-6894" fmla="*/ 3377529 h 3784177"/>
              <a:gd name="connsiteX25-6895" fmla="*/ 5746050 w 8037833"/>
              <a:gd name="connsiteY25-6896" fmla="*/ 3426142 h 3784177"/>
              <a:gd name="connsiteX26-6897" fmla="*/ 5613670 w 8037833"/>
              <a:gd name="connsiteY26-6898" fmla="*/ 3428671 h 3784177"/>
              <a:gd name="connsiteX27-6899" fmla="*/ 5535334 w 8037833"/>
              <a:gd name="connsiteY27-6900" fmla="*/ 3437044 h 3784177"/>
              <a:gd name="connsiteX28-6901" fmla="*/ 5506940 w 8037833"/>
              <a:gd name="connsiteY28-6902" fmla="*/ 3450999 h 3784177"/>
              <a:gd name="connsiteX29-6903" fmla="*/ 5466372 w 8037833"/>
              <a:gd name="connsiteY29-6904" fmla="*/ 3463245 h 3784177"/>
              <a:gd name="connsiteX30-6905" fmla="*/ 5395833 w 8037833"/>
              <a:gd name="connsiteY30-6906" fmla="*/ 3493194 h 3784177"/>
              <a:gd name="connsiteX31-6907" fmla="*/ 5305325 w 8037833"/>
              <a:gd name="connsiteY31-6908" fmla="*/ 3505200 h 3784177"/>
              <a:gd name="connsiteX32-6909" fmla="*/ 5223043 w 8037833"/>
              <a:gd name="connsiteY32-6910" fmla="*/ 3491664 h 3784177"/>
              <a:gd name="connsiteX33-6911" fmla="*/ 5217733 w 8037833"/>
              <a:gd name="connsiteY33-6912" fmla="*/ 3500463 h 3784177"/>
              <a:gd name="connsiteX34-6913" fmla="*/ 5167992 w 8037833"/>
              <a:gd name="connsiteY34-6914" fmla="*/ 3504085 h 3784177"/>
              <a:gd name="connsiteX35-6915" fmla="*/ 4987020 w 8037833"/>
              <a:gd name="connsiteY35-6916" fmla="*/ 3461263 h 3784177"/>
              <a:gd name="connsiteX36-6917" fmla="*/ 4890003 w 8037833"/>
              <a:gd name="connsiteY36-6918" fmla="*/ 3469874 h 3784177"/>
              <a:gd name="connsiteX37-6919" fmla="*/ 4856654 w 8037833"/>
              <a:gd name="connsiteY37-6920" fmla="*/ 3481880 h 3784177"/>
              <a:gd name="connsiteX38-6921" fmla="*/ 4800711 w 8037833"/>
              <a:gd name="connsiteY38-6922" fmla="*/ 3501441 h 3784177"/>
              <a:gd name="connsiteX39-6923" fmla="*/ 4761569 w 8037833"/>
              <a:gd name="connsiteY39-6924" fmla="*/ 3538103 h 3784177"/>
              <a:gd name="connsiteX40-6925" fmla="*/ 4713734 w 8037833"/>
              <a:gd name="connsiteY40-6926" fmla="*/ 3545724 h 3784177"/>
              <a:gd name="connsiteX41-6927" fmla="*/ 4699169 w 8037833"/>
              <a:gd name="connsiteY41-6928" fmla="*/ 3518988 h 3784177"/>
              <a:gd name="connsiteX42-6929" fmla="*/ 4649120 w 8037833"/>
              <a:gd name="connsiteY42-6930" fmla="*/ 3536392 h 3784177"/>
              <a:gd name="connsiteX43-6931" fmla="*/ 4573578 w 8037833"/>
              <a:gd name="connsiteY43-6932" fmla="*/ 3565923 h 3784177"/>
              <a:gd name="connsiteX44-6933" fmla="*/ 4529117 w 8037833"/>
              <a:gd name="connsiteY44-6934" fmla="*/ 3575592 h 3784177"/>
              <a:gd name="connsiteX45-6935" fmla="*/ 4408641 w 8037833"/>
              <a:gd name="connsiteY45-6936" fmla="*/ 3610000 h 3784177"/>
              <a:gd name="connsiteX46-6937" fmla="*/ 4356402 w 8037833"/>
              <a:gd name="connsiteY46-6938" fmla="*/ 3642792 h 3784177"/>
              <a:gd name="connsiteX47-6939" fmla="*/ 4270245 w 8037833"/>
              <a:gd name="connsiteY47-6940" fmla="*/ 3665789 h 3784177"/>
              <a:gd name="connsiteX48-6941" fmla="*/ 4208725 w 8037833"/>
              <a:gd name="connsiteY48-6942" fmla="*/ 3704841 h 3784177"/>
              <a:gd name="connsiteX49-6943" fmla="*/ 4201632 w 8037833"/>
              <a:gd name="connsiteY49-6944" fmla="*/ 3702602 h 3784177"/>
              <a:gd name="connsiteX50-6945" fmla="*/ 4191289 w 8037833"/>
              <a:gd name="connsiteY50-6946" fmla="*/ 3702380 h 3784177"/>
              <a:gd name="connsiteX51-6947" fmla="*/ 4191039 w 8037833"/>
              <a:gd name="connsiteY51-6948" fmla="*/ 3702831 h 3784177"/>
              <a:gd name="connsiteX52-6949" fmla="*/ 4181340 w 8037833"/>
              <a:gd name="connsiteY52-6950" fmla="*/ 3701729 h 3784177"/>
              <a:gd name="connsiteX53-6951" fmla="*/ 4133816 w 8037833"/>
              <a:gd name="connsiteY53-6952" fmla="*/ 3690565 h 3784177"/>
              <a:gd name="connsiteX54-6953" fmla="*/ 4071732 w 8037833"/>
              <a:gd name="connsiteY54-6954" fmla="*/ 3732513 h 3784177"/>
              <a:gd name="connsiteX55-6955" fmla="*/ 4045924 w 8037833"/>
              <a:gd name="connsiteY55-6956" fmla="*/ 3739404 h 3784177"/>
              <a:gd name="connsiteX56-6957" fmla="*/ 4032171 w 8037833"/>
              <a:gd name="connsiteY56-6958" fmla="*/ 3745523 h 3784177"/>
              <a:gd name="connsiteX57-6959" fmla="*/ 4031335 w 8037833"/>
              <a:gd name="connsiteY57-6960" fmla="*/ 3747479 h 3784177"/>
              <a:gd name="connsiteX58-6961" fmla="*/ 3985774 w 8037833"/>
              <a:gd name="connsiteY58-6962" fmla="*/ 3736547 h 3784177"/>
              <a:gd name="connsiteX59-6963" fmla="*/ 3979769 w 8037833"/>
              <a:gd name="connsiteY59-6964" fmla="*/ 3738769 h 3784177"/>
              <a:gd name="connsiteX60-6965" fmla="*/ 3950014 w 8037833"/>
              <a:gd name="connsiteY60-6966" fmla="*/ 3726942 h 3784177"/>
              <a:gd name="connsiteX61-6967" fmla="*/ 3934671 w 8037833"/>
              <a:gd name="connsiteY61-6968" fmla="*/ 3723339 h 3784177"/>
              <a:gd name="connsiteX62-6969" fmla="*/ 3930274 w 8037833"/>
              <a:gd name="connsiteY62-6970" fmla="*/ 3717148 h 3784177"/>
              <a:gd name="connsiteX63-6971" fmla="*/ 3907660 w 8037833"/>
              <a:gd name="connsiteY63-6972" fmla="*/ 3714456 h 3784177"/>
              <a:gd name="connsiteX64-6973" fmla="*/ 3905087 w 8037833"/>
              <a:gd name="connsiteY64-6974" fmla="*/ 3716098 h 3784177"/>
              <a:gd name="connsiteX65-6975" fmla="*/ 3886347 w 8037833"/>
              <a:gd name="connsiteY65-6976" fmla="*/ 3706620 h 3784177"/>
              <a:gd name="connsiteX66-6977" fmla="*/ 3870533 w 8037833"/>
              <a:gd name="connsiteY66-6978" fmla="*/ 3689905 h 3784177"/>
              <a:gd name="connsiteX67-6979" fmla="*/ 3678563 w 8037833"/>
              <a:gd name="connsiteY67-6980" fmla="*/ 3694486 h 3784177"/>
              <a:gd name="connsiteX68-6981" fmla="*/ 3524121 w 8037833"/>
              <a:gd name="connsiteY68-6982" fmla="*/ 3642736 h 3784177"/>
              <a:gd name="connsiteX69-6983" fmla="*/ 3432153 w 8037833"/>
              <a:gd name="connsiteY69-6984" fmla="*/ 3667780 h 3784177"/>
              <a:gd name="connsiteX70-6985" fmla="*/ 3373519 w 8037833"/>
              <a:gd name="connsiteY70-6986" fmla="*/ 3665785 h 3784177"/>
              <a:gd name="connsiteX71-6987" fmla="*/ 3114267 w 8037833"/>
              <a:gd name="connsiteY71-6988" fmla="*/ 3638983 h 3784177"/>
              <a:gd name="connsiteX72-6989" fmla="*/ 3048270 w 8037833"/>
              <a:gd name="connsiteY72-6990" fmla="*/ 3649949 h 3784177"/>
              <a:gd name="connsiteX73-6991" fmla="*/ 2989722 w 8037833"/>
              <a:gd name="connsiteY73-6992" fmla="*/ 3623230 h 3784177"/>
              <a:gd name="connsiteX74-6993" fmla="*/ 2965734 w 8037833"/>
              <a:gd name="connsiteY74-6994" fmla="*/ 3635676 h 3784177"/>
              <a:gd name="connsiteX75-6995" fmla="*/ 2961603 w 8037833"/>
              <a:gd name="connsiteY75-6996" fmla="*/ 3638221 h 3784177"/>
              <a:gd name="connsiteX76-6997" fmla="*/ 2944959 w 8037833"/>
              <a:gd name="connsiteY76-6998" fmla="*/ 3639723 h 3784177"/>
              <a:gd name="connsiteX77-6999" fmla="*/ 2940402 w 8037833"/>
              <a:gd name="connsiteY77-7000" fmla="*/ 3651000 h 3784177"/>
              <a:gd name="connsiteX78-7001" fmla="*/ 2915449 w 8037833"/>
              <a:gd name="connsiteY78-7002" fmla="*/ 3661039 h 3784177"/>
              <a:gd name="connsiteX79-7003" fmla="*/ 2884777 w 8037833"/>
              <a:gd name="connsiteY79-7004" fmla="*/ 3660775 h 3784177"/>
              <a:gd name="connsiteX80-7005" fmla="*/ 2739034 w 8037833"/>
              <a:gd name="connsiteY80-7006" fmla="*/ 3647396 h 3784177"/>
              <a:gd name="connsiteX81-7007" fmla="*/ 2651827 w 8037833"/>
              <a:gd name="connsiteY81-7008" fmla="*/ 3646306 h 3784177"/>
              <a:gd name="connsiteX82-7009" fmla="*/ 2618680 w 8037833"/>
              <a:gd name="connsiteY82-7010" fmla="*/ 3656755 h 3784177"/>
              <a:gd name="connsiteX83-7011" fmla="*/ 2572404 w 8037833"/>
              <a:gd name="connsiteY83-7012" fmla="*/ 3664043 h 3784177"/>
              <a:gd name="connsiteX84-7013" fmla="*/ 2490721 w 8037833"/>
              <a:gd name="connsiteY84-7014" fmla="*/ 3685313 h 3784177"/>
              <a:gd name="connsiteX85-7015" fmla="*/ 2423704 w 8037833"/>
              <a:gd name="connsiteY85-7016" fmla="*/ 3658079 h 3784177"/>
              <a:gd name="connsiteX86-7017" fmla="*/ 2301172 w 8037833"/>
              <a:gd name="connsiteY86-7018" fmla="*/ 3663053 h 3784177"/>
              <a:gd name="connsiteX87-7019" fmla="*/ 2294102 w 8037833"/>
              <a:gd name="connsiteY87-7020" fmla="*/ 3671151 h 3784177"/>
              <a:gd name="connsiteX88-7021" fmla="*/ 2238966 w 8037833"/>
              <a:gd name="connsiteY88-7022" fmla="*/ 3668777 h 3784177"/>
              <a:gd name="connsiteX89-7023" fmla="*/ 2082844 w 8037833"/>
              <a:gd name="connsiteY89-7024" fmla="*/ 3631994 h 3784177"/>
              <a:gd name="connsiteX90-7025" fmla="*/ 1938480 w 8037833"/>
              <a:gd name="connsiteY90-7026" fmla="*/ 3601439 h 3784177"/>
              <a:gd name="connsiteX91-7027" fmla="*/ 1900166 w 8037833"/>
              <a:gd name="connsiteY91-7028" fmla="*/ 3609358 h 3784177"/>
              <a:gd name="connsiteX92-7029" fmla="*/ 1835976 w 8037833"/>
              <a:gd name="connsiteY92-7030" fmla="*/ 3622065 h 3784177"/>
              <a:gd name="connsiteX93-7031" fmla="*/ 1787830 w 8037833"/>
              <a:gd name="connsiteY93-7032" fmla="*/ 3633173 h 3784177"/>
              <a:gd name="connsiteX94-7033" fmla="*/ 1734224 w 8037833"/>
              <a:gd name="connsiteY94-7034" fmla="*/ 3655593 h 3784177"/>
              <a:gd name="connsiteX95-7035" fmla="*/ 1721989 w 8037833"/>
              <a:gd name="connsiteY95-7036" fmla="*/ 3627298 h 3784177"/>
              <a:gd name="connsiteX96-7037" fmla="*/ 1664576 w 8037833"/>
              <a:gd name="connsiteY96-7038" fmla="*/ 3638572 h 3784177"/>
              <a:gd name="connsiteX97-7039" fmla="*/ 1577459 w 8037833"/>
              <a:gd name="connsiteY97-7040" fmla="*/ 3658824 h 3784177"/>
              <a:gd name="connsiteX98-7041" fmla="*/ 1527269 w 8037833"/>
              <a:gd name="connsiteY98-7042" fmla="*/ 3663088 h 3784177"/>
              <a:gd name="connsiteX99-7043" fmla="*/ 1390118 w 8037833"/>
              <a:gd name="connsiteY99-7044" fmla="*/ 3682789 h 3784177"/>
              <a:gd name="connsiteX100-7045" fmla="*/ 1252698 w 8037833"/>
              <a:gd name="connsiteY100-7046" fmla="*/ 3708662 h 3784177"/>
              <a:gd name="connsiteX101-7047" fmla="*/ 1171039 w 8037833"/>
              <a:gd name="connsiteY101-7048" fmla="*/ 3758642 h 3784177"/>
              <a:gd name="connsiteX102-7049" fmla="*/ 1058106 w 8037833"/>
              <a:gd name="connsiteY102-7050" fmla="*/ 3776166 h 3784177"/>
              <a:gd name="connsiteX103-7051" fmla="*/ 1039167 w 8037833"/>
              <a:gd name="connsiteY103-7052" fmla="*/ 3784177 h 3784177"/>
              <a:gd name="connsiteX104-7053" fmla="*/ 1012958 w 8037833"/>
              <a:gd name="connsiteY104-7054" fmla="*/ 3779206 h 3784177"/>
              <a:gd name="connsiteX105-7055" fmla="*/ 907906 w 8037833"/>
              <a:gd name="connsiteY105-7056" fmla="*/ 3757678 h 3784177"/>
              <a:gd name="connsiteX106-7057" fmla="*/ 825226 w 8037833"/>
              <a:gd name="connsiteY106-7058" fmla="*/ 3726369 h 3784177"/>
              <a:gd name="connsiteX107-7059" fmla="*/ 722264 w 8037833"/>
              <a:gd name="connsiteY107-7060" fmla="*/ 3747612 h 3784177"/>
              <a:gd name="connsiteX108-7061" fmla="*/ 659460 w 8037833"/>
              <a:gd name="connsiteY108-7062" fmla="*/ 3740429 h 3784177"/>
              <a:gd name="connsiteX109-7063" fmla="*/ 556552 w 8037833"/>
              <a:gd name="connsiteY109-7064" fmla="*/ 3739124 h 3784177"/>
              <a:gd name="connsiteX110-7065" fmla="*/ 445444 w 8037833"/>
              <a:gd name="connsiteY110-7066" fmla="*/ 3764831 h 3784177"/>
              <a:gd name="connsiteX111-7067" fmla="*/ 393295 w 8037833"/>
              <a:gd name="connsiteY111-7068" fmla="*/ 3753097 h 3784177"/>
              <a:gd name="connsiteX112-7069" fmla="*/ 339711 w 8037833"/>
              <a:gd name="connsiteY112-7070" fmla="*/ 3718242 h 3784177"/>
              <a:gd name="connsiteX113-7071" fmla="*/ 222239 w 8037833"/>
              <a:gd name="connsiteY113-7072" fmla="*/ 3672335 h 3784177"/>
              <a:gd name="connsiteX114-7073" fmla="*/ 163578 w 8037833"/>
              <a:gd name="connsiteY114-7074" fmla="*/ 3656292 h 3784177"/>
              <a:gd name="connsiteX115-7075" fmla="*/ 72220 w 8037833"/>
              <a:gd name="connsiteY115-7076" fmla="*/ 3645272 h 3784177"/>
              <a:gd name="connsiteX116-7077" fmla="*/ 44395 w 8037833"/>
              <a:gd name="connsiteY116-7078" fmla="*/ 3639455 h 3784177"/>
              <a:gd name="connsiteX117-7079" fmla="*/ 1962 w 8037833"/>
              <a:gd name="connsiteY117-7080" fmla="*/ 3635948 h 3784177"/>
              <a:gd name="connsiteX118-7081" fmla="*/ 0 w 8037833"/>
              <a:gd name="connsiteY118-7082" fmla="*/ 3635261 h 3784177"/>
              <a:gd name="connsiteX119-7083" fmla="*/ 0 w 8037833"/>
              <a:gd name="connsiteY119-7084" fmla="*/ 12763 h 3784177"/>
              <a:gd name="connsiteX0-7085" fmla="*/ 0 w 8037833"/>
              <a:gd name="connsiteY0-7086" fmla="*/ 12763 h 3784177"/>
              <a:gd name="connsiteX1-7087" fmla="*/ 8037833 w 8037833"/>
              <a:gd name="connsiteY1-7088" fmla="*/ 0 h 3784177"/>
              <a:gd name="connsiteX2-7089" fmla="*/ 8037833 w 8037833"/>
              <a:gd name="connsiteY2-7090" fmla="*/ 3123098 h 3784177"/>
              <a:gd name="connsiteX3-7091" fmla="*/ 8034343 w 8037833"/>
              <a:gd name="connsiteY3-7092" fmla="*/ 3122573 h 3784177"/>
              <a:gd name="connsiteX4-7093" fmla="*/ 7877229 w 8037833"/>
              <a:gd name="connsiteY4-7094" fmla="*/ 3143819 h 3784177"/>
              <a:gd name="connsiteX5-7095" fmla="*/ 7752740 w 8037833"/>
              <a:gd name="connsiteY5-7096" fmla="*/ 3181149 h 3784177"/>
              <a:gd name="connsiteX6-7097" fmla="*/ 7588760 w 8037833"/>
              <a:gd name="connsiteY6-7098" fmla="*/ 3183782 h 3784177"/>
              <a:gd name="connsiteX7-7099" fmla="*/ 7351256 w 8037833"/>
              <a:gd name="connsiteY7-7100" fmla="*/ 3276296 h 3784177"/>
              <a:gd name="connsiteX8-7101" fmla="*/ 7241630 w 8037833"/>
              <a:gd name="connsiteY8-7102" fmla="*/ 3258619 h 3784177"/>
              <a:gd name="connsiteX9-7103" fmla="*/ 7197338 w 8037833"/>
              <a:gd name="connsiteY9-7104" fmla="*/ 3224751 h 3784177"/>
              <a:gd name="connsiteX10-7105" fmla="*/ 7180777 w 8037833"/>
              <a:gd name="connsiteY10-7106" fmla="*/ 3222826 h 3784177"/>
              <a:gd name="connsiteX11-7107" fmla="*/ 7146896 w 8037833"/>
              <a:gd name="connsiteY11-7108" fmla="*/ 3256975 h 3784177"/>
              <a:gd name="connsiteX12-7109" fmla="*/ 7101771 w 8037833"/>
              <a:gd name="connsiteY12-7110" fmla="*/ 3257015 h 3784177"/>
              <a:gd name="connsiteX13-7111" fmla="*/ 7047844 w 8037833"/>
              <a:gd name="connsiteY13-7112" fmla="*/ 3303791 h 3784177"/>
              <a:gd name="connsiteX14-7113" fmla="*/ 6912506 w 8037833"/>
              <a:gd name="connsiteY14-7114" fmla="*/ 3361478 h 3784177"/>
              <a:gd name="connsiteX15-7115" fmla="*/ 6819463 w 8037833"/>
              <a:gd name="connsiteY15-7116" fmla="*/ 3368624 h 3784177"/>
              <a:gd name="connsiteX16-7117" fmla="*/ 6797198 w 8037833"/>
              <a:gd name="connsiteY16-7118" fmla="*/ 3378256 h 3784177"/>
              <a:gd name="connsiteX17-7119" fmla="*/ 6718286 w 8037833"/>
              <a:gd name="connsiteY17-7120" fmla="*/ 3382997 h 3784177"/>
              <a:gd name="connsiteX18-7121" fmla="*/ 6609242 w 8037833"/>
              <a:gd name="connsiteY18-7122" fmla="*/ 3355040 h 3784177"/>
              <a:gd name="connsiteX19-7123" fmla="*/ 6462092 w 8037833"/>
              <a:gd name="connsiteY19-7124" fmla="*/ 3373529 h 3784177"/>
              <a:gd name="connsiteX20-7125" fmla="*/ 6352283 w 8037833"/>
              <a:gd name="connsiteY20-7126" fmla="*/ 3374762 h 3784177"/>
              <a:gd name="connsiteX21-7127" fmla="*/ 6111718 w 8037833"/>
              <a:gd name="connsiteY21-7128" fmla="*/ 3357536 h 3784177"/>
              <a:gd name="connsiteX22-7129" fmla="*/ 5949057 w 8037833"/>
              <a:gd name="connsiteY22-7130" fmla="*/ 3379652 h 3784177"/>
              <a:gd name="connsiteX23-7131" fmla="*/ 5891274 w 8037833"/>
              <a:gd name="connsiteY23-7132" fmla="*/ 3397681 h 3784177"/>
              <a:gd name="connsiteX24-7133" fmla="*/ 5835383 w 8037833"/>
              <a:gd name="connsiteY24-7134" fmla="*/ 3377529 h 3784177"/>
              <a:gd name="connsiteX25-7135" fmla="*/ 5746050 w 8037833"/>
              <a:gd name="connsiteY25-7136" fmla="*/ 3426142 h 3784177"/>
              <a:gd name="connsiteX26-7137" fmla="*/ 5613670 w 8037833"/>
              <a:gd name="connsiteY26-7138" fmla="*/ 3428671 h 3784177"/>
              <a:gd name="connsiteX27-7139" fmla="*/ 5535334 w 8037833"/>
              <a:gd name="connsiteY27-7140" fmla="*/ 3437044 h 3784177"/>
              <a:gd name="connsiteX28-7141" fmla="*/ 5506940 w 8037833"/>
              <a:gd name="connsiteY28-7142" fmla="*/ 3450999 h 3784177"/>
              <a:gd name="connsiteX29-7143" fmla="*/ 5466372 w 8037833"/>
              <a:gd name="connsiteY29-7144" fmla="*/ 3463245 h 3784177"/>
              <a:gd name="connsiteX30-7145" fmla="*/ 5395833 w 8037833"/>
              <a:gd name="connsiteY30-7146" fmla="*/ 3493194 h 3784177"/>
              <a:gd name="connsiteX31-7147" fmla="*/ 5305325 w 8037833"/>
              <a:gd name="connsiteY31-7148" fmla="*/ 3505200 h 3784177"/>
              <a:gd name="connsiteX32-7149" fmla="*/ 5223043 w 8037833"/>
              <a:gd name="connsiteY32-7150" fmla="*/ 3491664 h 3784177"/>
              <a:gd name="connsiteX33-7151" fmla="*/ 5217733 w 8037833"/>
              <a:gd name="connsiteY33-7152" fmla="*/ 3500463 h 3784177"/>
              <a:gd name="connsiteX34-7153" fmla="*/ 5167992 w 8037833"/>
              <a:gd name="connsiteY34-7154" fmla="*/ 3504085 h 3784177"/>
              <a:gd name="connsiteX35-7155" fmla="*/ 4987020 w 8037833"/>
              <a:gd name="connsiteY35-7156" fmla="*/ 3461263 h 3784177"/>
              <a:gd name="connsiteX36-7157" fmla="*/ 4890003 w 8037833"/>
              <a:gd name="connsiteY36-7158" fmla="*/ 3469874 h 3784177"/>
              <a:gd name="connsiteX37-7159" fmla="*/ 4856654 w 8037833"/>
              <a:gd name="connsiteY37-7160" fmla="*/ 3481880 h 3784177"/>
              <a:gd name="connsiteX38-7161" fmla="*/ 4800711 w 8037833"/>
              <a:gd name="connsiteY38-7162" fmla="*/ 3501441 h 3784177"/>
              <a:gd name="connsiteX39-7163" fmla="*/ 4761569 w 8037833"/>
              <a:gd name="connsiteY39-7164" fmla="*/ 3538103 h 3784177"/>
              <a:gd name="connsiteX40-7165" fmla="*/ 4713734 w 8037833"/>
              <a:gd name="connsiteY40-7166" fmla="*/ 3545724 h 3784177"/>
              <a:gd name="connsiteX41-7167" fmla="*/ 4699169 w 8037833"/>
              <a:gd name="connsiteY41-7168" fmla="*/ 3518988 h 3784177"/>
              <a:gd name="connsiteX42-7169" fmla="*/ 4649120 w 8037833"/>
              <a:gd name="connsiteY42-7170" fmla="*/ 3536392 h 3784177"/>
              <a:gd name="connsiteX43-7171" fmla="*/ 4573578 w 8037833"/>
              <a:gd name="connsiteY43-7172" fmla="*/ 3565923 h 3784177"/>
              <a:gd name="connsiteX44-7173" fmla="*/ 4529117 w 8037833"/>
              <a:gd name="connsiteY44-7174" fmla="*/ 3575592 h 3784177"/>
              <a:gd name="connsiteX45-7175" fmla="*/ 4408641 w 8037833"/>
              <a:gd name="connsiteY45-7176" fmla="*/ 3610000 h 3784177"/>
              <a:gd name="connsiteX46-7177" fmla="*/ 4356402 w 8037833"/>
              <a:gd name="connsiteY46-7178" fmla="*/ 3642792 h 3784177"/>
              <a:gd name="connsiteX47-7179" fmla="*/ 4270245 w 8037833"/>
              <a:gd name="connsiteY47-7180" fmla="*/ 3665789 h 3784177"/>
              <a:gd name="connsiteX48-7181" fmla="*/ 4208725 w 8037833"/>
              <a:gd name="connsiteY48-7182" fmla="*/ 3704841 h 3784177"/>
              <a:gd name="connsiteX49-7183" fmla="*/ 4201632 w 8037833"/>
              <a:gd name="connsiteY49-7184" fmla="*/ 3702602 h 3784177"/>
              <a:gd name="connsiteX50-7185" fmla="*/ 4191289 w 8037833"/>
              <a:gd name="connsiteY50-7186" fmla="*/ 3702380 h 3784177"/>
              <a:gd name="connsiteX51-7187" fmla="*/ 4191039 w 8037833"/>
              <a:gd name="connsiteY51-7188" fmla="*/ 3702831 h 3784177"/>
              <a:gd name="connsiteX52-7189" fmla="*/ 4181340 w 8037833"/>
              <a:gd name="connsiteY52-7190" fmla="*/ 3701729 h 3784177"/>
              <a:gd name="connsiteX53-7191" fmla="*/ 4133816 w 8037833"/>
              <a:gd name="connsiteY53-7192" fmla="*/ 3690565 h 3784177"/>
              <a:gd name="connsiteX54-7193" fmla="*/ 4071732 w 8037833"/>
              <a:gd name="connsiteY54-7194" fmla="*/ 3732513 h 3784177"/>
              <a:gd name="connsiteX55-7195" fmla="*/ 4045924 w 8037833"/>
              <a:gd name="connsiteY55-7196" fmla="*/ 3739404 h 3784177"/>
              <a:gd name="connsiteX56-7197" fmla="*/ 4032171 w 8037833"/>
              <a:gd name="connsiteY56-7198" fmla="*/ 3745523 h 3784177"/>
              <a:gd name="connsiteX57-7199" fmla="*/ 4031335 w 8037833"/>
              <a:gd name="connsiteY57-7200" fmla="*/ 3747479 h 3784177"/>
              <a:gd name="connsiteX58-7201" fmla="*/ 3985774 w 8037833"/>
              <a:gd name="connsiteY58-7202" fmla="*/ 3736547 h 3784177"/>
              <a:gd name="connsiteX59-7203" fmla="*/ 3979769 w 8037833"/>
              <a:gd name="connsiteY59-7204" fmla="*/ 3738769 h 3784177"/>
              <a:gd name="connsiteX60-7205" fmla="*/ 3950014 w 8037833"/>
              <a:gd name="connsiteY60-7206" fmla="*/ 3726942 h 3784177"/>
              <a:gd name="connsiteX61-7207" fmla="*/ 3934671 w 8037833"/>
              <a:gd name="connsiteY61-7208" fmla="*/ 3723339 h 3784177"/>
              <a:gd name="connsiteX62-7209" fmla="*/ 3930274 w 8037833"/>
              <a:gd name="connsiteY62-7210" fmla="*/ 3717148 h 3784177"/>
              <a:gd name="connsiteX63-7211" fmla="*/ 3907660 w 8037833"/>
              <a:gd name="connsiteY63-7212" fmla="*/ 3714456 h 3784177"/>
              <a:gd name="connsiteX64-7213" fmla="*/ 3905087 w 8037833"/>
              <a:gd name="connsiteY64-7214" fmla="*/ 3716098 h 3784177"/>
              <a:gd name="connsiteX65-7215" fmla="*/ 3886347 w 8037833"/>
              <a:gd name="connsiteY65-7216" fmla="*/ 3706620 h 3784177"/>
              <a:gd name="connsiteX66-7217" fmla="*/ 3870533 w 8037833"/>
              <a:gd name="connsiteY66-7218" fmla="*/ 3689905 h 3784177"/>
              <a:gd name="connsiteX67-7219" fmla="*/ 3678563 w 8037833"/>
              <a:gd name="connsiteY67-7220" fmla="*/ 3694486 h 3784177"/>
              <a:gd name="connsiteX68-7221" fmla="*/ 3524121 w 8037833"/>
              <a:gd name="connsiteY68-7222" fmla="*/ 3642736 h 3784177"/>
              <a:gd name="connsiteX69-7223" fmla="*/ 3432153 w 8037833"/>
              <a:gd name="connsiteY69-7224" fmla="*/ 3667780 h 3784177"/>
              <a:gd name="connsiteX70-7225" fmla="*/ 3373519 w 8037833"/>
              <a:gd name="connsiteY70-7226" fmla="*/ 3665785 h 3784177"/>
              <a:gd name="connsiteX71-7227" fmla="*/ 3114267 w 8037833"/>
              <a:gd name="connsiteY71-7228" fmla="*/ 3638983 h 3784177"/>
              <a:gd name="connsiteX72-7229" fmla="*/ 3048270 w 8037833"/>
              <a:gd name="connsiteY72-7230" fmla="*/ 3649949 h 3784177"/>
              <a:gd name="connsiteX73-7231" fmla="*/ 2989722 w 8037833"/>
              <a:gd name="connsiteY73-7232" fmla="*/ 3623230 h 3784177"/>
              <a:gd name="connsiteX74-7233" fmla="*/ 2965734 w 8037833"/>
              <a:gd name="connsiteY74-7234" fmla="*/ 3635676 h 3784177"/>
              <a:gd name="connsiteX75-7235" fmla="*/ 2961603 w 8037833"/>
              <a:gd name="connsiteY75-7236" fmla="*/ 3638221 h 3784177"/>
              <a:gd name="connsiteX76-7237" fmla="*/ 2944959 w 8037833"/>
              <a:gd name="connsiteY76-7238" fmla="*/ 3639723 h 3784177"/>
              <a:gd name="connsiteX77-7239" fmla="*/ 2940402 w 8037833"/>
              <a:gd name="connsiteY77-7240" fmla="*/ 3651000 h 3784177"/>
              <a:gd name="connsiteX78-7241" fmla="*/ 2915449 w 8037833"/>
              <a:gd name="connsiteY78-7242" fmla="*/ 3661039 h 3784177"/>
              <a:gd name="connsiteX79-7243" fmla="*/ 2884777 w 8037833"/>
              <a:gd name="connsiteY79-7244" fmla="*/ 3660775 h 3784177"/>
              <a:gd name="connsiteX80-7245" fmla="*/ 2739034 w 8037833"/>
              <a:gd name="connsiteY80-7246" fmla="*/ 3647396 h 3784177"/>
              <a:gd name="connsiteX81-7247" fmla="*/ 2651827 w 8037833"/>
              <a:gd name="connsiteY81-7248" fmla="*/ 3646306 h 3784177"/>
              <a:gd name="connsiteX82-7249" fmla="*/ 2618680 w 8037833"/>
              <a:gd name="connsiteY82-7250" fmla="*/ 3656755 h 3784177"/>
              <a:gd name="connsiteX83-7251" fmla="*/ 2572404 w 8037833"/>
              <a:gd name="connsiteY83-7252" fmla="*/ 3664043 h 3784177"/>
              <a:gd name="connsiteX84-7253" fmla="*/ 2490721 w 8037833"/>
              <a:gd name="connsiteY84-7254" fmla="*/ 3685313 h 3784177"/>
              <a:gd name="connsiteX85-7255" fmla="*/ 2423704 w 8037833"/>
              <a:gd name="connsiteY85-7256" fmla="*/ 3658079 h 3784177"/>
              <a:gd name="connsiteX86-7257" fmla="*/ 2301172 w 8037833"/>
              <a:gd name="connsiteY86-7258" fmla="*/ 3663053 h 3784177"/>
              <a:gd name="connsiteX87-7259" fmla="*/ 2294102 w 8037833"/>
              <a:gd name="connsiteY87-7260" fmla="*/ 3671151 h 3784177"/>
              <a:gd name="connsiteX88-7261" fmla="*/ 2238966 w 8037833"/>
              <a:gd name="connsiteY88-7262" fmla="*/ 3668777 h 3784177"/>
              <a:gd name="connsiteX89-7263" fmla="*/ 2082844 w 8037833"/>
              <a:gd name="connsiteY89-7264" fmla="*/ 3631994 h 3784177"/>
              <a:gd name="connsiteX90-7265" fmla="*/ 1938480 w 8037833"/>
              <a:gd name="connsiteY90-7266" fmla="*/ 3601439 h 3784177"/>
              <a:gd name="connsiteX91-7267" fmla="*/ 1900166 w 8037833"/>
              <a:gd name="connsiteY91-7268" fmla="*/ 3609358 h 3784177"/>
              <a:gd name="connsiteX92-7269" fmla="*/ 1835976 w 8037833"/>
              <a:gd name="connsiteY92-7270" fmla="*/ 3622065 h 3784177"/>
              <a:gd name="connsiteX93-7271" fmla="*/ 1787830 w 8037833"/>
              <a:gd name="connsiteY93-7272" fmla="*/ 3633173 h 3784177"/>
              <a:gd name="connsiteX94-7273" fmla="*/ 1734224 w 8037833"/>
              <a:gd name="connsiteY94-7274" fmla="*/ 3655593 h 3784177"/>
              <a:gd name="connsiteX95-7275" fmla="*/ 1721989 w 8037833"/>
              <a:gd name="connsiteY95-7276" fmla="*/ 3627298 h 3784177"/>
              <a:gd name="connsiteX96-7277" fmla="*/ 1664576 w 8037833"/>
              <a:gd name="connsiteY96-7278" fmla="*/ 3638572 h 3784177"/>
              <a:gd name="connsiteX97-7279" fmla="*/ 1577459 w 8037833"/>
              <a:gd name="connsiteY97-7280" fmla="*/ 3658824 h 3784177"/>
              <a:gd name="connsiteX98-7281" fmla="*/ 1527269 w 8037833"/>
              <a:gd name="connsiteY98-7282" fmla="*/ 3663088 h 3784177"/>
              <a:gd name="connsiteX99-7283" fmla="*/ 1390118 w 8037833"/>
              <a:gd name="connsiteY99-7284" fmla="*/ 3682789 h 3784177"/>
              <a:gd name="connsiteX100-7285" fmla="*/ 1252698 w 8037833"/>
              <a:gd name="connsiteY100-7286" fmla="*/ 3708662 h 3784177"/>
              <a:gd name="connsiteX101-7287" fmla="*/ 1171039 w 8037833"/>
              <a:gd name="connsiteY101-7288" fmla="*/ 3758642 h 3784177"/>
              <a:gd name="connsiteX102-7289" fmla="*/ 1058106 w 8037833"/>
              <a:gd name="connsiteY102-7290" fmla="*/ 3776166 h 3784177"/>
              <a:gd name="connsiteX103-7291" fmla="*/ 1039167 w 8037833"/>
              <a:gd name="connsiteY103-7292" fmla="*/ 3784177 h 3784177"/>
              <a:gd name="connsiteX104-7293" fmla="*/ 1012958 w 8037833"/>
              <a:gd name="connsiteY104-7294" fmla="*/ 3779206 h 3784177"/>
              <a:gd name="connsiteX105-7295" fmla="*/ 907906 w 8037833"/>
              <a:gd name="connsiteY105-7296" fmla="*/ 3757678 h 3784177"/>
              <a:gd name="connsiteX106-7297" fmla="*/ 825226 w 8037833"/>
              <a:gd name="connsiteY106-7298" fmla="*/ 3726369 h 3784177"/>
              <a:gd name="connsiteX107-7299" fmla="*/ 722264 w 8037833"/>
              <a:gd name="connsiteY107-7300" fmla="*/ 3747612 h 3784177"/>
              <a:gd name="connsiteX108-7301" fmla="*/ 659460 w 8037833"/>
              <a:gd name="connsiteY108-7302" fmla="*/ 3740429 h 3784177"/>
              <a:gd name="connsiteX109-7303" fmla="*/ 556552 w 8037833"/>
              <a:gd name="connsiteY109-7304" fmla="*/ 3739124 h 3784177"/>
              <a:gd name="connsiteX110-7305" fmla="*/ 445444 w 8037833"/>
              <a:gd name="connsiteY110-7306" fmla="*/ 3764831 h 3784177"/>
              <a:gd name="connsiteX111-7307" fmla="*/ 393295 w 8037833"/>
              <a:gd name="connsiteY111-7308" fmla="*/ 3753097 h 3784177"/>
              <a:gd name="connsiteX112-7309" fmla="*/ 339711 w 8037833"/>
              <a:gd name="connsiteY112-7310" fmla="*/ 3718242 h 3784177"/>
              <a:gd name="connsiteX113-7311" fmla="*/ 222239 w 8037833"/>
              <a:gd name="connsiteY113-7312" fmla="*/ 3672335 h 3784177"/>
              <a:gd name="connsiteX114-7313" fmla="*/ 163578 w 8037833"/>
              <a:gd name="connsiteY114-7314" fmla="*/ 3656292 h 3784177"/>
              <a:gd name="connsiteX115-7315" fmla="*/ 72220 w 8037833"/>
              <a:gd name="connsiteY115-7316" fmla="*/ 3645272 h 3784177"/>
              <a:gd name="connsiteX116-7317" fmla="*/ 44395 w 8037833"/>
              <a:gd name="connsiteY116-7318" fmla="*/ 3639455 h 3784177"/>
              <a:gd name="connsiteX117-7319" fmla="*/ 1962 w 8037833"/>
              <a:gd name="connsiteY117-7320" fmla="*/ 3635948 h 3784177"/>
              <a:gd name="connsiteX118-7321" fmla="*/ 0 w 8037833"/>
              <a:gd name="connsiteY118-7322" fmla="*/ 3635261 h 3784177"/>
              <a:gd name="connsiteX119-7323" fmla="*/ 0 w 8037833"/>
              <a:gd name="connsiteY119-7324" fmla="*/ 12763 h 3784177"/>
              <a:gd name="connsiteX0-7325" fmla="*/ 0 w 8037833"/>
              <a:gd name="connsiteY0-7326" fmla="*/ 12763 h 3784177"/>
              <a:gd name="connsiteX1-7327" fmla="*/ 8037833 w 8037833"/>
              <a:gd name="connsiteY1-7328" fmla="*/ 0 h 3784177"/>
              <a:gd name="connsiteX2-7329" fmla="*/ 8037833 w 8037833"/>
              <a:gd name="connsiteY2-7330" fmla="*/ 3123098 h 3784177"/>
              <a:gd name="connsiteX3-7331" fmla="*/ 8034343 w 8037833"/>
              <a:gd name="connsiteY3-7332" fmla="*/ 3122573 h 3784177"/>
              <a:gd name="connsiteX4-7333" fmla="*/ 7877229 w 8037833"/>
              <a:gd name="connsiteY4-7334" fmla="*/ 3143819 h 3784177"/>
              <a:gd name="connsiteX5-7335" fmla="*/ 7752740 w 8037833"/>
              <a:gd name="connsiteY5-7336" fmla="*/ 3181149 h 3784177"/>
              <a:gd name="connsiteX6-7337" fmla="*/ 7588760 w 8037833"/>
              <a:gd name="connsiteY6-7338" fmla="*/ 3183782 h 3784177"/>
              <a:gd name="connsiteX7-7339" fmla="*/ 7351256 w 8037833"/>
              <a:gd name="connsiteY7-7340" fmla="*/ 3276296 h 3784177"/>
              <a:gd name="connsiteX8-7341" fmla="*/ 7241630 w 8037833"/>
              <a:gd name="connsiteY8-7342" fmla="*/ 3258619 h 3784177"/>
              <a:gd name="connsiteX9-7343" fmla="*/ 7197338 w 8037833"/>
              <a:gd name="connsiteY9-7344" fmla="*/ 3224751 h 3784177"/>
              <a:gd name="connsiteX10-7345" fmla="*/ 7180777 w 8037833"/>
              <a:gd name="connsiteY10-7346" fmla="*/ 3222826 h 3784177"/>
              <a:gd name="connsiteX11-7347" fmla="*/ 7146896 w 8037833"/>
              <a:gd name="connsiteY11-7348" fmla="*/ 3256975 h 3784177"/>
              <a:gd name="connsiteX12-7349" fmla="*/ 7101771 w 8037833"/>
              <a:gd name="connsiteY12-7350" fmla="*/ 3257015 h 3784177"/>
              <a:gd name="connsiteX13-7351" fmla="*/ 7047844 w 8037833"/>
              <a:gd name="connsiteY13-7352" fmla="*/ 3303791 h 3784177"/>
              <a:gd name="connsiteX14-7353" fmla="*/ 6912506 w 8037833"/>
              <a:gd name="connsiteY14-7354" fmla="*/ 3361478 h 3784177"/>
              <a:gd name="connsiteX15-7355" fmla="*/ 6819463 w 8037833"/>
              <a:gd name="connsiteY15-7356" fmla="*/ 3368624 h 3784177"/>
              <a:gd name="connsiteX16-7357" fmla="*/ 6797198 w 8037833"/>
              <a:gd name="connsiteY16-7358" fmla="*/ 3378256 h 3784177"/>
              <a:gd name="connsiteX17-7359" fmla="*/ 6718286 w 8037833"/>
              <a:gd name="connsiteY17-7360" fmla="*/ 3382997 h 3784177"/>
              <a:gd name="connsiteX18-7361" fmla="*/ 6609242 w 8037833"/>
              <a:gd name="connsiteY18-7362" fmla="*/ 3355040 h 3784177"/>
              <a:gd name="connsiteX19-7363" fmla="*/ 6462092 w 8037833"/>
              <a:gd name="connsiteY19-7364" fmla="*/ 3373529 h 3784177"/>
              <a:gd name="connsiteX20-7365" fmla="*/ 6352283 w 8037833"/>
              <a:gd name="connsiteY20-7366" fmla="*/ 3374762 h 3784177"/>
              <a:gd name="connsiteX21-7367" fmla="*/ 6111718 w 8037833"/>
              <a:gd name="connsiteY21-7368" fmla="*/ 3357536 h 3784177"/>
              <a:gd name="connsiteX22-7369" fmla="*/ 6022263 w 8037833"/>
              <a:gd name="connsiteY22-7370" fmla="*/ 3359057 h 3784177"/>
              <a:gd name="connsiteX23-7371" fmla="*/ 5891274 w 8037833"/>
              <a:gd name="connsiteY23-7372" fmla="*/ 3397681 h 3784177"/>
              <a:gd name="connsiteX24-7373" fmla="*/ 5835383 w 8037833"/>
              <a:gd name="connsiteY24-7374" fmla="*/ 3377529 h 3784177"/>
              <a:gd name="connsiteX25-7375" fmla="*/ 5746050 w 8037833"/>
              <a:gd name="connsiteY25-7376" fmla="*/ 3426142 h 3784177"/>
              <a:gd name="connsiteX26-7377" fmla="*/ 5613670 w 8037833"/>
              <a:gd name="connsiteY26-7378" fmla="*/ 3428671 h 3784177"/>
              <a:gd name="connsiteX27-7379" fmla="*/ 5535334 w 8037833"/>
              <a:gd name="connsiteY27-7380" fmla="*/ 3437044 h 3784177"/>
              <a:gd name="connsiteX28-7381" fmla="*/ 5506940 w 8037833"/>
              <a:gd name="connsiteY28-7382" fmla="*/ 3450999 h 3784177"/>
              <a:gd name="connsiteX29-7383" fmla="*/ 5466372 w 8037833"/>
              <a:gd name="connsiteY29-7384" fmla="*/ 3463245 h 3784177"/>
              <a:gd name="connsiteX30-7385" fmla="*/ 5395833 w 8037833"/>
              <a:gd name="connsiteY30-7386" fmla="*/ 3493194 h 3784177"/>
              <a:gd name="connsiteX31-7387" fmla="*/ 5305325 w 8037833"/>
              <a:gd name="connsiteY31-7388" fmla="*/ 3505200 h 3784177"/>
              <a:gd name="connsiteX32-7389" fmla="*/ 5223043 w 8037833"/>
              <a:gd name="connsiteY32-7390" fmla="*/ 3491664 h 3784177"/>
              <a:gd name="connsiteX33-7391" fmla="*/ 5217733 w 8037833"/>
              <a:gd name="connsiteY33-7392" fmla="*/ 3500463 h 3784177"/>
              <a:gd name="connsiteX34-7393" fmla="*/ 5167992 w 8037833"/>
              <a:gd name="connsiteY34-7394" fmla="*/ 3504085 h 3784177"/>
              <a:gd name="connsiteX35-7395" fmla="*/ 4987020 w 8037833"/>
              <a:gd name="connsiteY35-7396" fmla="*/ 3461263 h 3784177"/>
              <a:gd name="connsiteX36-7397" fmla="*/ 4890003 w 8037833"/>
              <a:gd name="connsiteY36-7398" fmla="*/ 3469874 h 3784177"/>
              <a:gd name="connsiteX37-7399" fmla="*/ 4856654 w 8037833"/>
              <a:gd name="connsiteY37-7400" fmla="*/ 3481880 h 3784177"/>
              <a:gd name="connsiteX38-7401" fmla="*/ 4800711 w 8037833"/>
              <a:gd name="connsiteY38-7402" fmla="*/ 3501441 h 3784177"/>
              <a:gd name="connsiteX39-7403" fmla="*/ 4761569 w 8037833"/>
              <a:gd name="connsiteY39-7404" fmla="*/ 3538103 h 3784177"/>
              <a:gd name="connsiteX40-7405" fmla="*/ 4713734 w 8037833"/>
              <a:gd name="connsiteY40-7406" fmla="*/ 3545724 h 3784177"/>
              <a:gd name="connsiteX41-7407" fmla="*/ 4699169 w 8037833"/>
              <a:gd name="connsiteY41-7408" fmla="*/ 3518988 h 3784177"/>
              <a:gd name="connsiteX42-7409" fmla="*/ 4649120 w 8037833"/>
              <a:gd name="connsiteY42-7410" fmla="*/ 3536392 h 3784177"/>
              <a:gd name="connsiteX43-7411" fmla="*/ 4573578 w 8037833"/>
              <a:gd name="connsiteY43-7412" fmla="*/ 3565923 h 3784177"/>
              <a:gd name="connsiteX44-7413" fmla="*/ 4529117 w 8037833"/>
              <a:gd name="connsiteY44-7414" fmla="*/ 3575592 h 3784177"/>
              <a:gd name="connsiteX45-7415" fmla="*/ 4408641 w 8037833"/>
              <a:gd name="connsiteY45-7416" fmla="*/ 3610000 h 3784177"/>
              <a:gd name="connsiteX46-7417" fmla="*/ 4356402 w 8037833"/>
              <a:gd name="connsiteY46-7418" fmla="*/ 3642792 h 3784177"/>
              <a:gd name="connsiteX47-7419" fmla="*/ 4270245 w 8037833"/>
              <a:gd name="connsiteY47-7420" fmla="*/ 3665789 h 3784177"/>
              <a:gd name="connsiteX48-7421" fmla="*/ 4208725 w 8037833"/>
              <a:gd name="connsiteY48-7422" fmla="*/ 3704841 h 3784177"/>
              <a:gd name="connsiteX49-7423" fmla="*/ 4201632 w 8037833"/>
              <a:gd name="connsiteY49-7424" fmla="*/ 3702602 h 3784177"/>
              <a:gd name="connsiteX50-7425" fmla="*/ 4191289 w 8037833"/>
              <a:gd name="connsiteY50-7426" fmla="*/ 3702380 h 3784177"/>
              <a:gd name="connsiteX51-7427" fmla="*/ 4191039 w 8037833"/>
              <a:gd name="connsiteY51-7428" fmla="*/ 3702831 h 3784177"/>
              <a:gd name="connsiteX52-7429" fmla="*/ 4181340 w 8037833"/>
              <a:gd name="connsiteY52-7430" fmla="*/ 3701729 h 3784177"/>
              <a:gd name="connsiteX53-7431" fmla="*/ 4133816 w 8037833"/>
              <a:gd name="connsiteY53-7432" fmla="*/ 3690565 h 3784177"/>
              <a:gd name="connsiteX54-7433" fmla="*/ 4071732 w 8037833"/>
              <a:gd name="connsiteY54-7434" fmla="*/ 3732513 h 3784177"/>
              <a:gd name="connsiteX55-7435" fmla="*/ 4045924 w 8037833"/>
              <a:gd name="connsiteY55-7436" fmla="*/ 3739404 h 3784177"/>
              <a:gd name="connsiteX56-7437" fmla="*/ 4032171 w 8037833"/>
              <a:gd name="connsiteY56-7438" fmla="*/ 3745523 h 3784177"/>
              <a:gd name="connsiteX57-7439" fmla="*/ 4031335 w 8037833"/>
              <a:gd name="connsiteY57-7440" fmla="*/ 3747479 h 3784177"/>
              <a:gd name="connsiteX58-7441" fmla="*/ 3985774 w 8037833"/>
              <a:gd name="connsiteY58-7442" fmla="*/ 3736547 h 3784177"/>
              <a:gd name="connsiteX59-7443" fmla="*/ 3979769 w 8037833"/>
              <a:gd name="connsiteY59-7444" fmla="*/ 3738769 h 3784177"/>
              <a:gd name="connsiteX60-7445" fmla="*/ 3950014 w 8037833"/>
              <a:gd name="connsiteY60-7446" fmla="*/ 3726942 h 3784177"/>
              <a:gd name="connsiteX61-7447" fmla="*/ 3934671 w 8037833"/>
              <a:gd name="connsiteY61-7448" fmla="*/ 3723339 h 3784177"/>
              <a:gd name="connsiteX62-7449" fmla="*/ 3930274 w 8037833"/>
              <a:gd name="connsiteY62-7450" fmla="*/ 3717148 h 3784177"/>
              <a:gd name="connsiteX63-7451" fmla="*/ 3907660 w 8037833"/>
              <a:gd name="connsiteY63-7452" fmla="*/ 3714456 h 3784177"/>
              <a:gd name="connsiteX64-7453" fmla="*/ 3905087 w 8037833"/>
              <a:gd name="connsiteY64-7454" fmla="*/ 3716098 h 3784177"/>
              <a:gd name="connsiteX65-7455" fmla="*/ 3886347 w 8037833"/>
              <a:gd name="connsiteY65-7456" fmla="*/ 3706620 h 3784177"/>
              <a:gd name="connsiteX66-7457" fmla="*/ 3870533 w 8037833"/>
              <a:gd name="connsiteY66-7458" fmla="*/ 3689905 h 3784177"/>
              <a:gd name="connsiteX67-7459" fmla="*/ 3678563 w 8037833"/>
              <a:gd name="connsiteY67-7460" fmla="*/ 3694486 h 3784177"/>
              <a:gd name="connsiteX68-7461" fmla="*/ 3524121 w 8037833"/>
              <a:gd name="connsiteY68-7462" fmla="*/ 3642736 h 3784177"/>
              <a:gd name="connsiteX69-7463" fmla="*/ 3432153 w 8037833"/>
              <a:gd name="connsiteY69-7464" fmla="*/ 3667780 h 3784177"/>
              <a:gd name="connsiteX70-7465" fmla="*/ 3373519 w 8037833"/>
              <a:gd name="connsiteY70-7466" fmla="*/ 3665785 h 3784177"/>
              <a:gd name="connsiteX71-7467" fmla="*/ 3114267 w 8037833"/>
              <a:gd name="connsiteY71-7468" fmla="*/ 3638983 h 3784177"/>
              <a:gd name="connsiteX72-7469" fmla="*/ 3048270 w 8037833"/>
              <a:gd name="connsiteY72-7470" fmla="*/ 3649949 h 3784177"/>
              <a:gd name="connsiteX73-7471" fmla="*/ 2989722 w 8037833"/>
              <a:gd name="connsiteY73-7472" fmla="*/ 3623230 h 3784177"/>
              <a:gd name="connsiteX74-7473" fmla="*/ 2965734 w 8037833"/>
              <a:gd name="connsiteY74-7474" fmla="*/ 3635676 h 3784177"/>
              <a:gd name="connsiteX75-7475" fmla="*/ 2961603 w 8037833"/>
              <a:gd name="connsiteY75-7476" fmla="*/ 3638221 h 3784177"/>
              <a:gd name="connsiteX76-7477" fmla="*/ 2944959 w 8037833"/>
              <a:gd name="connsiteY76-7478" fmla="*/ 3639723 h 3784177"/>
              <a:gd name="connsiteX77-7479" fmla="*/ 2940402 w 8037833"/>
              <a:gd name="connsiteY77-7480" fmla="*/ 3651000 h 3784177"/>
              <a:gd name="connsiteX78-7481" fmla="*/ 2915449 w 8037833"/>
              <a:gd name="connsiteY78-7482" fmla="*/ 3661039 h 3784177"/>
              <a:gd name="connsiteX79-7483" fmla="*/ 2884777 w 8037833"/>
              <a:gd name="connsiteY79-7484" fmla="*/ 3660775 h 3784177"/>
              <a:gd name="connsiteX80-7485" fmla="*/ 2739034 w 8037833"/>
              <a:gd name="connsiteY80-7486" fmla="*/ 3647396 h 3784177"/>
              <a:gd name="connsiteX81-7487" fmla="*/ 2651827 w 8037833"/>
              <a:gd name="connsiteY81-7488" fmla="*/ 3646306 h 3784177"/>
              <a:gd name="connsiteX82-7489" fmla="*/ 2618680 w 8037833"/>
              <a:gd name="connsiteY82-7490" fmla="*/ 3656755 h 3784177"/>
              <a:gd name="connsiteX83-7491" fmla="*/ 2572404 w 8037833"/>
              <a:gd name="connsiteY83-7492" fmla="*/ 3664043 h 3784177"/>
              <a:gd name="connsiteX84-7493" fmla="*/ 2490721 w 8037833"/>
              <a:gd name="connsiteY84-7494" fmla="*/ 3685313 h 3784177"/>
              <a:gd name="connsiteX85-7495" fmla="*/ 2423704 w 8037833"/>
              <a:gd name="connsiteY85-7496" fmla="*/ 3658079 h 3784177"/>
              <a:gd name="connsiteX86-7497" fmla="*/ 2301172 w 8037833"/>
              <a:gd name="connsiteY86-7498" fmla="*/ 3663053 h 3784177"/>
              <a:gd name="connsiteX87-7499" fmla="*/ 2294102 w 8037833"/>
              <a:gd name="connsiteY87-7500" fmla="*/ 3671151 h 3784177"/>
              <a:gd name="connsiteX88-7501" fmla="*/ 2238966 w 8037833"/>
              <a:gd name="connsiteY88-7502" fmla="*/ 3668777 h 3784177"/>
              <a:gd name="connsiteX89-7503" fmla="*/ 2082844 w 8037833"/>
              <a:gd name="connsiteY89-7504" fmla="*/ 3631994 h 3784177"/>
              <a:gd name="connsiteX90-7505" fmla="*/ 1938480 w 8037833"/>
              <a:gd name="connsiteY90-7506" fmla="*/ 3601439 h 3784177"/>
              <a:gd name="connsiteX91-7507" fmla="*/ 1900166 w 8037833"/>
              <a:gd name="connsiteY91-7508" fmla="*/ 3609358 h 3784177"/>
              <a:gd name="connsiteX92-7509" fmla="*/ 1835976 w 8037833"/>
              <a:gd name="connsiteY92-7510" fmla="*/ 3622065 h 3784177"/>
              <a:gd name="connsiteX93-7511" fmla="*/ 1787830 w 8037833"/>
              <a:gd name="connsiteY93-7512" fmla="*/ 3633173 h 3784177"/>
              <a:gd name="connsiteX94-7513" fmla="*/ 1734224 w 8037833"/>
              <a:gd name="connsiteY94-7514" fmla="*/ 3655593 h 3784177"/>
              <a:gd name="connsiteX95-7515" fmla="*/ 1721989 w 8037833"/>
              <a:gd name="connsiteY95-7516" fmla="*/ 3627298 h 3784177"/>
              <a:gd name="connsiteX96-7517" fmla="*/ 1664576 w 8037833"/>
              <a:gd name="connsiteY96-7518" fmla="*/ 3638572 h 3784177"/>
              <a:gd name="connsiteX97-7519" fmla="*/ 1577459 w 8037833"/>
              <a:gd name="connsiteY97-7520" fmla="*/ 3658824 h 3784177"/>
              <a:gd name="connsiteX98-7521" fmla="*/ 1527269 w 8037833"/>
              <a:gd name="connsiteY98-7522" fmla="*/ 3663088 h 3784177"/>
              <a:gd name="connsiteX99-7523" fmla="*/ 1390118 w 8037833"/>
              <a:gd name="connsiteY99-7524" fmla="*/ 3682789 h 3784177"/>
              <a:gd name="connsiteX100-7525" fmla="*/ 1252698 w 8037833"/>
              <a:gd name="connsiteY100-7526" fmla="*/ 3708662 h 3784177"/>
              <a:gd name="connsiteX101-7527" fmla="*/ 1171039 w 8037833"/>
              <a:gd name="connsiteY101-7528" fmla="*/ 3758642 h 3784177"/>
              <a:gd name="connsiteX102-7529" fmla="*/ 1058106 w 8037833"/>
              <a:gd name="connsiteY102-7530" fmla="*/ 3776166 h 3784177"/>
              <a:gd name="connsiteX103-7531" fmla="*/ 1039167 w 8037833"/>
              <a:gd name="connsiteY103-7532" fmla="*/ 3784177 h 3784177"/>
              <a:gd name="connsiteX104-7533" fmla="*/ 1012958 w 8037833"/>
              <a:gd name="connsiteY104-7534" fmla="*/ 3779206 h 3784177"/>
              <a:gd name="connsiteX105-7535" fmla="*/ 907906 w 8037833"/>
              <a:gd name="connsiteY105-7536" fmla="*/ 3757678 h 3784177"/>
              <a:gd name="connsiteX106-7537" fmla="*/ 825226 w 8037833"/>
              <a:gd name="connsiteY106-7538" fmla="*/ 3726369 h 3784177"/>
              <a:gd name="connsiteX107-7539" fmla="*/ 722264 w 8037833"/>
              <a:gd name="connsiteY107-7540" fmla="*/ 3747612 h 3784177"/>
              <a:gd name="connsiteX108-7541" fmla="*/ 659460 w 8037833"/>
              <a:gd name="connsiteY108-7542" fmla="*/ 3740429 h 3784177"/>
              <a:gd name="connsiteX109-7543" fmla="*/ 556552 w 8037833"/>
              <a:gd name="connsiteY109-7544" fmla="*/ 3739124 h 3784177"/>
              <a:gd name="connsiteX110-7545" fmla="*/ 445444 w 8037833"/>
              <a:gd name="connsiteY110-7546" fmla="*/ 3764831 h 3784177"/>
              <a:gd name="connsiteX111-7547" fmla="*/ 393295 w 8037833"/>
              <a:gd name="connsiteY111-7548" fmla="*/ 3753097 h 3784177"/>
              <a:gd name="connsiteX112-7549" fmla="*/ 339711 w 8037833"/>
              <a:gd name="connsiteY112-7550" fmla="*/ 3718242 h 3784177"/>
              <a:gd name="connsiteX113-7551" fmla="*/ 222239 w 8037833"/>
              <a:gd name="connsiteY113-7552" fmla="*/ 3672335 h 3784177"/>
              <a:gd name="connsiteX114-7553" fmla="*/ 163578 w 8037833"/>
              <a:gd name="connsiteY114-7554" fmla="*/ 3656292 h 3784177"/>
              <a:gd name="connsiteX115-7555" fmla="*/ 72220 w 8037833"/>
              <a:gd name="connsiteY115-7556" fmla="*/ 3645272 h 3784177"/>
              <a:gd name="connsiteX116-7557" fmla="*/ 44395 w 8037833"/>
              <a:gd name="connsiteY116-7558" fmla="*/ 3639455 h 3784177"/>
              <a:gd name="connsiteX117-7559" fmla="*/ 1962 w 8037833"/>
              <a:gd name="connsiteY117-7560" fmla="*/ 3635948 h 3784177"/>
              <a:gd name="connsiteX118-7561" fmla="*/ 0 w 8037833"/>
              <a:gd name="connsiteY118-7562" fmla="*/ 3635261 h 3784177"/>
              <a:gd name="connsiteX119-7563" fmla="*/ 0 w 8037833"/>
              <a:gd name="connsiteY119-7564" fmla="*/ 12763 h 3784177"/>
              <a:gd name="connsiteX0-7565" fmla="*/ 0 w 8037833"/>
              <a:gd name="connsiteY0-7566" fmla="*/ 12763 h 3784177"/>
              <a:gd name="connsiteX1-7567" fmla="*/ 8037833 w 8037833"/>
              <a:gd name="connsiteY1-7568" fmla="*/ 0 h 3784177"/>
              <a:gd name="connsiteX2-7569" fmla="*/ 8037833 w 8037833"/>
              <a:gd name="connsiteY2-7570" fmla="*/ 3123098 h 3784177"/>
              <a:gd name="connsiteX3-7571" fmla="*/ 8034343 w 8037833"/>
              <a:gd name="connsiteY3-7572" fmla="*/ 3122573 h 3784177"/>
              <a:gd name="connsiteX4-7573" fmla="*/ 7877229 w 8037833"/>
              <a:gd name="connsiteY4-7574" fmla="*/ 3143819 h 3784177"/>
              <a:gd name="connsiteX5-7575" fmla="*/ 7752740 w 8037833"/>
              <a:gd name="connsiteY5-7576" fmla="*/ 3181149 h 3784177"/>
              <a:gd name="connsiteX6-7577" fmla="*/ 7588760 w 8037833"/>
              <a:gd name="connsiteY6-7578" fmla="*/ 3183782 h 3784177"/>
              <a:gd name="connsiteX7-7579" fmla="*/ 7351256 w 8037833"/>
              <a:gd name="connsiteY7-7580" fmla="*/ 3276296 h 3784177"/>
              <a:gd name="connsiteX8-7581" fmla="*/ 7241630 w 8037833"/>
              <a:gd name="connsiteY8-7582" fmla="*/ 3258619 h 3784177"/>
              <a:gd name="connsiteX9-7583" fmla="*/ 7197338 w 8037833"/>
              <a:gd name="connsiteY9-7584" fmla="*/ 3224751 h 3784177"/>
              <a:gd name="connsiteX10-7585" fmla="*/ 7180777 w 8037833"/>
              <a:gd name="connsiteY10-7586" fmla="*/ 3222826 h 3784177"/>
              <a:gd name="connsiteX11-7587" fmla="*/ 7146896 w 8037833"/>
              <a:gd name="connsiteY11-7588" fmla="*/ 3256975 h 3784177"/>
              <a:gd name="connsiteX12-7589" fmla="*/ 7101771 w 8037833"/>
              <a:gd name="connsiteY12-7590" fmla="*/ 3257015 h 3784177"/>
              <a:gd name="connsiteX13-7591" fmla="*/ 7047844 w 8037833"/>
              <a:gd name="connsiteY13-7592" fmla="*/ 3303791 h 3784177"/>
              <a:gd name="connsiteX14-7593" fmla="*/ 6912506 w 8037833"/>
              <a:gd name="connsiteY14-7594" fmla="*/ 3361478 h 3784177"/>
              <a:gd name="connsiteX15-7595" fmla="*/ 6819463 w 8037833"/>
              <a:gd name="connsiteY15-7596" fmla="*/ 3368624 h 3784177"/>
              <a:gd name="connsiteX16-7597" fmla="*/ 6797198 w 8037833"/>
              <a:gd name="connsiteY16-7598" fmla="*/ 3378256 h 3784177"/>
              <a:gd name="connsiteX17-7599" fmla="*/ 6718286 w 8037833"/>
              <a:gd name="connsiteY17-7600" fmla="*/ 3382997 h 3784177"/>
              <a:gd name="connsiteX18-7601" fmla="*/ 6609242 w 8037833"/>
              <a:gd name="connsiteY18-7602" fmla="*/ 3355040 h 3784177"/>
              <a:gd name="connsiteX19-7603" fmla="*/ 6352283 w 8037833"/>
              <a:gd name="connsiteY19-7604" fmla="*/ 3374762 h 3784177"/>
              <a:gd name="connsiteX20-7605" fmla="*/ 6111718 w 8037833"/>
              <a:gd name="connsiteY20-7606" fmla="*/ 3357536 h 3784177"/>
              <a:gd name="connsiteX21-7607" fmla="*/ 6022263 w 8037833"/>
              <a:gd name="connsiteY21-7608" fmla="*/ 3359057 h 3784177"/>
              <a:gd name="connsiteX22-7609" fmla="*/ 5891274 w 8037833"/>
              <a:gd name="connsiteY22-7610" fmla="*/ 3397681 h 3784177"/>
              <a:gd name="connsiteX23-7611" fmla="*/ 5835383 w 8037833"/>
              <a:gd name="connsiteY23-7612" fmla="*/ 3377529 h 3784177"/>
              <a:gd name="connsiteX24-7613" fmla="*/ 5746050 w 8037833"/>
              <a:gd name="connsiteY24-7614" fmla="*/ 3426142 h 3784177"/>
              <a:gd name="connsiteX25-7615" fmla="*/ 5613670 w 8037833"/>
              <a:gd name="connsiteY25-7616" fmla="*/ 3428671 h 3784177"/>
              <a:gd name="connsiteX26-7617" fmla="*/ 5535334 w 8037833"/>
              <a:gd name="connsiteY26-7618" fmla="*/ 3437044 h 3784177"/>
              <a:gd name="connsiteX27-7619" fmla="*/ 5506940 w 8037833"/>
              <a:gd name="connsiteY27-7620" fmla="*/ 3450999 h 3784177"/>
              <a:gd name="connsiteX28-7621" fmla="*/ 5466372 w 8037833"/>
              <a:gd name="connsiteY28-7622" fmla="*/ 3463245 h 3784177"/>
              <a:gd name="connsiteX29-7623" fmla="*/ 5395833 w 8037833"/>
              <a:gd name="connsiteY29-7624" fmla="*/ 3493194 h 3784177"/>
              <a:gd name="connsiteX30-7625" fmla="*/ 5305325 w 8037833"/>
              <a:gd name="connsiteY30-7626" fmla="*/ 3505200 h 3784177"/>
              <a:gd name="connsiteX31-7627" fmla="*/ 5223043 w 8037833"/>
              <a:gd name="connsiteY31-7628" fmla="*/ 3491664 h 3784177"/>
              <a:gd name="connsiteX32-7629" fmla="*/ 5217733 w 8037833"/>
              <a:gd name="connsiteY32-7630" fmla="*/ 3500463 h 3784177"/>
              <a:gd name="connsiteX33-7631" fmla="*/ 5167992 w 8037833"/>
              <a:gd name="connsiteY33-7632" fmla="*/ 3504085 h 3784177"/>
              <a:gd name="connsiteX34-7633" fmla="*/ 4987020 w 8037833"/>
              <a:gd name="connsiteY34-7634" fmla="*/ 3461263 h 3784177"/>
              <a:gd name="connsiteX35-7635" fmla="*/ 4890003 w 8037833"/>
              <a:gd name="connsiteY35-7636" fmla="*/ 3469874 h 3784177"/>
              <a:gd name="connsiteX36-7637" fmla="*/ 4856654 w 8037833"/>
              <a:gd name="connsiteY36-7638" fmla="*/ 3481880 h 3784177"/>
              <a:gd name="connsiteX37-7639" fmla="*/ 4800711 w 8037833"/>
              <a:gd name="connsiteY37-7640" fmla="*/ 3501441 h 3784177"/>
              <a:gd name="connsiteX38-7641" fmla="*/ 4761569 w 8037833"/>
              <a:gd name="connsiteY38-7642" fmla="*/ 3538103 h 3784177"/>
              <a:gd name="connsiteX39-7643" fmla="*/ 4713734 w 8037833"/>
              <a:gd name="connsiteY39-7644" fmla="*/ 3545724 h 3784177"/>
              <a:gd name="connsiteX40-7645" fmla="*/ 4699169 w 8037833"/>
              <a:gd name="connsiteY40-7646" fmla="*/ 3518988 h 3784177"/>
              <a:gd name="connsiteX41-7647" fmla="*/ 4649120 w 8037833"/>
              <a:gd name="connsiteY41-7648" fmla="*/ 3536392 h 3784177"/>
              <a:gd name="connsiteX42-7649" fmla="*/ 4573578 w 8037833"/>
              <a:gd name="connsiteY42-7650" fmla="*/ 3565923 h 3784177"/>
              <a:gd name="connsiteX43-7651" fmla="*/ 4529117 w 8037833"/>
              <a:gd name="connsiteY43-7652" fmla="*/ 3575592 h 3784177"/>
              <a:gd name="connsiteX44-7653" fmla="*/ 4408641 w 8037833"/>
              <a:gd name="connsiteY44-7654" fmla="*/ 3610000 h 3784177"/>
              <a:gd name="connsiteX45-7655" fmla="*/ 4356402 w 8037833"/>
              <a:gd name="connsiteY45-7656" fmla="*/ 3642792 h 3784177"/>
              <a:gd name="connsiteX46-7657" fmla="*/ 4270245 w 8037833"/>
              <a:gd name="connsiteY46-7658" fmla="*/ 3665789 h 3784177"/>
              <a:gd name="connsiteX47-7659" fmla="*/ 4208725 w 8037833"/>
              <a:gd name="connsiteY47-7660" fmla="*/ 3704841 h 3784177"/>
              <a:gd name="connsiteX48-7661" fmla="*/ 4201632 w 8037833"/>
              <a:gd name="connsiteY48-7662" fmla="*/ 3702602 h 3784177"/>
              <a:gd name="connsiteX49-7663" fmla="*/ 4191289 w 8037833"/>
              <a:gd name="connsiteY49-7664" fmla="*/ 3702380 h 3784177"/>
              <a:gd name="connsiteX50-7665" fmla="*/ 4191039 w 8037833"/>
              <a:gd name="connsiteY50-7666" fmla="*/ 3702831 h 3784177"/>
              <a:gd name="connsiteX51-7667" fmla="*/ 4181340 w 8037833"/>
              <a:gd name="connsiteY51-7668" fmla="*/ 3701729 h 3784177"/>
              <a:gd name="connsiteX52-7669" fmla="*/ 4133816 w 8037833"/>
              <a:gd name="connsiteY52-7670" fmla="*/ 3690565 h 3784177"/>
              <a:gd name="connsiteX53-7671" fmla="*/ 4071732 w 8037833"/>
              <a:gd name="connsiteY53-7672" fmla="*/ 3732513 h 3784177"/>
              <a:gd name="connsiteX54-7673" fmla="*/ 4045924 w 8037833"/>
              <a:gd name="connsiteY54-7674" fmla="*/ 3739404 h 3784177"/>
              <a:gd name="connsiteX55-7675" fmla="*/ 4032171 w 8037833"/>
              <a:gd name="connsiteY55-7676" fmla="*/ 3745523 h 3784177"/>
              <a:gd name="connsiteX56-7677" fmla="*/ 4031335 w 8037833"/>
              <a:gd name="connsiteY56-7678" fmla="*/ 3747479 h 3784177"/>
              <a:gd name="connsiteX57-7679" fmla="*/ 3985774 w 8037833"/>
              <a:gd name="connsiteY57-7680" fmla="*/ 3736547 h 3784177"/>
              <a:gd name="connsiteX58-7681" fmla="*/ 3979769 w 8037833"/>
              <a:gd name="connsiteY58-7682" fmla="*/ 3738769 h 3784177"/>
              <a:gd name="connsiteX59-7683" fmla="*/ 3950014 w 8037833"/>
              <a:gd name="connsiteY59-7684" fmla="*/ 3726942 h 3784177"/>
              <a:gd name="connsiteX60-7685" fmla="*/ 3934671 w 8037833"/>
              <a:gd name="connsiteY60-7686" fmla="*/ 3723339 h 3784177"/>
              <a:gd name="connsiteX61-7687" fmla="*/ 3930274 w 8037833"/>
              <a:gd name="connsiteY61-7688" fmla="*/ 3717148 h 3784177"/>
              <a:gd name="connsiteX62-7689" fmla="*/ 3907660 w 8037833"/>
              <a:gd name="connsiteY62-7690" fmla="*/ 3714456 h 3784177"/>
              <a:gd name="connsiteX63-7691" fmla="*/ 3905087 w 8037833"/>
              <a:gd name="connsiteY63-7692" fmla="*/ 3716098 h 3784177"/>
              <a:gd name="connsiteX64-7693" fmla="*/ 3886347 w 8037833"/>
              <a:gd name="connsiteY64-7694" fmla="*/ 3706620 h 3784177"/>
              <a:gd name="connsiteX65-7695" fmla="*/ 3870533 w 8037833"/>
              <a:gd name="connsiteY65-7696" fmla="*/ 3689905 h 3784177"/>
              <a:gd name="connsiteX66-7697" fmla="*/ 3678563 w 8037833"/>
              <a:gd name="connsiteY66-7698" fmla="*/ 3694486 h 3784177"/>
              <a:gd name="connsiteX67-7699" fmla="*/ 3524121 w 8037833"/>
              <a:gd name="connsiteY67-7700" fmla="*/ 3642736 h 3784177"/>
              <a:gd name="connsiteX68-7701" fmla="*/ 3432153 w 8037833"/>
              <a:gd name="connsiteY68-7702" fmla="*/ 3667780 h 3784177"/>
              <a:gd name="connsiteX69-7703" fmla="*/ 3373519 w 8037833"/>
              <a:gd name="connsiteY69-7704" fmla="*/ 3665785 h 3784177"/>
              <a:gd name="connsiteX70-7705" fmla="*/ 3114267 w 8037833"/>
              <a:gd name="connsiteY70-7706" fmla="*/ 3638983 h 3784177"/>
              <a:gd name="connsiteX71-7707" fmla="*/ 3048270 w 8037833"/>
              <a:gd name="connsiteY71-7708" fmla="*/ 3649949 h 3784177"/>
              <a:gd name="connsiteX72-7709" fmla="*/ 2989722 w 8037833"/>
              <a:gd name="connsiteY72-7710" fmla="*/ 3623230 h 3784177"/>
              <a:gd name="connsiteX73-7711" fmla="*/ 2965734 w 8037833"/>
              <a:gd name="connsiteY73-7712" fmla="*/ 3635676 h 3784177"/>
              <a:gd name="connsiteX74-7713" fmla="*/ 2961603 w 8037833"/>
              <a:gd name="connsiteY74-7714" fmla="*/ 3638221 h 3784177"/>
              <a:gd name="connsiteX75-7715" fmla="*/ 2944959 w 8037833"/>
              <a:gd name="connsiteY75-7716" fmla="*/ 3639723 h 3784177"/>
              <a:gd name="connsiteX76-7717" fmla="*/ 2940402 w 8037833"/>
              <a:gd name="connsiteY76-7718" fmla="*/ 3651000 h 3784177"/>
              <a:gd name="connsiteX77-7719" fmla="*/ 2915449 w 8037833"/>
              <a:gd name="connsiteY77-7720" fmla="*/ 3661039 h 3784177"/>
              <a:gd name="connsiteX78-7721" fmla="*/ 2884777 w 8037833"/>
              <a:gd name="connsiteY78-7722" fmla="*/ 3660775 h 3784177"/>
              <a:gd name="connsiteX79-7723" fmla="*/ 2739034 w 8037833"/>
              <a:gd name="connsiteY79-7724" fmla="*/ 3647396 h 3784177"/>
              <a:gd name="connsiteX80-7725" fmla="*/ 2651827 w 8037833"/>
              <a:gd name="connsiteY80-7726" fmla="*/ 3646306 h 3784177"/>
              <a:gd name="connsiteX81-7727" fmla="*/ 2618680 w 8037833"/>
              <a:gd name="connsiteY81-7728" fmla="*/ 3656755 h 3784177"/>
              <a:gd name="connsiteX82-7729" fmla="*/ 2572404 w 8037833"/>
              <a:gd name="connsiteY82-7730" fmla="*/ 3664043 h 3784177"/>
              <a:gd name="connsiteX83-7731" fmla="*/ 2490721 w 8037833"/>
              <a:gd name="connsiteY83-7732" fmla="*/ 3685313 h 3784177"/>
              <a:gd name="connsiteX84-7733" fmla="*/ 2423704 w 8037833"/>
              <a:gd name="connsiteY84-7734" fmla="*/ 3658079 h 3784177"/>
              <a:gd name="connsiteX85-7735" fmla="*/ 2301172 w 8037833"/>
              <a:gd name="connsiteY85-7736" fmla="*/ 3663053 h 3784177"/>
              <a:gd name="connsiteX86-7737" fmla="*/ 2294102 w 8037833"/>
              <a:gd name="connsiteY86-7738" fmla="*/ 3671151 h 3784177"/>
              <a:gd name="connsiteX87-7739" fmla="*/ 2238966 w 8037833"/>
              <a:gd name="connsiteY87-7740" fmla="*/ 3668777 h 3784177"/>
              <a:gd name="connsiteX88-7741" fmla="*/ 2082844 w 8037833"/>
              <a:gd name="connsiteY88-7742" fmla="*/ 3631994 h 3784177"/>
              <a:gd name="connsiteX89-7743" fmla="*/ 1938480 w 8037833"/>
              <a:gd name="connsiteY89-7744" fmla="*/ 3601439 h 3784177"/>
              <a:gd name="connsiteX90-7745" fmla="*/ 1900166 w 8037833"/>
              <a:gd name="connsiteY90-7746" fmla="*/ 3609358 h 3784177"/>
              <a:gd name="connsiteX91-7747" fmla="*/ 1835976 w 8037833"/>
              <a:gd name="connsiteY91-7748" fmla="*/ 3622065 h 3784177"/>
              <a:gd name="connsiteX92-7749" fmla="*/ 1787830 w 8037833"/>
              <a:gd name="connsiteY92-7750" fmla="*/ 3633173 h 3784177"/>
              <a:gd name="connsiteX93-7751" fmla="*/ 1734224 w 8037833"/>
              <a:gd name="connsiteY93-7752" fmla="*/ 3655593 h 3784177"/>
              <a:gd name="connsiteX94-7753" fmla="*/ 1721989 w 8037833"/>
              <a:gd name="connsiteY94-7754" fmla="*/ 3627298 h 3784177"/>
              <a:gd name="connsiteX95-7755" fmla="*/ 1664576 w 8037833"/>
              <a:gd name="connsiteY95-7756" fmla="*/ 3638572 h 3784177"/>
              <a:gd name="connsiteX96-7757" fmla="*/ 1577459 w 8037833"/>
              <a:gd name="connsiteY96-7758" fmla="*/ 3658824 h 3784177"/>
              <a:gd name="connsiteX97-7759" fmla="*/ 1527269 w 8037833"/>
              <a:gd name="connsiteY97-7760" fmla="*/ 3663088 h 3784177"/>
              <a:gd name="connsiteX98-7761" fmla="*/ 1390118 w 8037833"/>
              <a:gd name="connsiteY98-7762" fmla="*/ 3682789 h 3784177"/>
              <a:gd name="connsiteX99-7763" fmla="*/ 1252698 w 8037833"/>
              <a:gd name="connsiteY99-7764" fmla="*/ 3708662 h 3784177"/>
              <a:gd name="connsiteX100-7765" fmla="*/ 1171039 w 8037833"/>
              <a:gd name="connsiteY100-7766" fmla="*/ 3758642 h 3784177"/>
              <a:gd name="connsiteX101-7767" fmla="*/ 1058106 w 8037833"/>
              <a:gd name="connsiteY101-7768" fmla="*/ 3776166 h 3784177"/>
              <a:gd name="connsiteX102-7769" fmla="*/ 1039167 w 8037833"/>
              <a:gd name="connsiteY102-7770" fmla="*/ 3784177 h 3784177"/>
              <a:gd name="connsiteX103-7771" fmla="*/ 1012958 w 8037833"/>
              <a:gd name="connsiteY103-7772" fmla="*/ 3779206 h 3784177"/>
              <a:gd name="connsiteX104-7773" fmla="*/ 907906 w 8037833"/>
              <a:gd name="connsiteY104-7774" fmla="*/ 3757678 h 3784177"/>
              <a:gd name="connsiteX105-7775" fmla="*/ 825226 w 8037833"/>
              <a:gd name="connsiteY105-7776" fmla="*/ 3726369 h 3784177"/>
              <a:gd name="connsiteX106-7777" fmla="*/ 722264 w 8037833"/>
              <a:gd name="connsiteY106-7778" fmla="*/ 3747612 h 3784177"/>
              <a:gd name="connsiteX107-7779" fmla="*/ 659460 w 8037833"/>
              <a:gd name="connsiteY107-7780" fmla="*/ 3740429 h 3784177"/>
              <a:gd name="connsiteX108-7781" fmla="*/ 556552 w 8037833"/>
              <a:gd name="connsiteY108-7782" fmla="*/ 3739124 h 3784177"/>
              <a:gd name="connsiteX109-7783" fmla="*/ 445444 w 8037833"/>
              <a:gd name="connsiteY109-7784" fmla="*/ 3764831 h 3784177"/>
              <a:gd name="connsiteX110-7785" fmla="*/ 393295 w 8037833"/>
              <a:gd name="connsiteY110-7786" fmla="*/ 3753097 h 3784177"/>
              <a:gd name="connsiteX111-7787" fmla="*/ 339711 w 8037833"/>
              <a:gd name="connsiteY111-7788" fmla="*/ 3718242 h 3784177"/>
              <a:gd name="connsiteX112-7789" fmla="*/ 222239 w 8037833"/>
              <a:gd name="connsiteY112-7790" fmla="*/ 3672335 h 3784177"/>
              <a:gd name="connsiteX113-7791" fmla="*/ 163578 w 8037833"/>
              <a:gd name="connsiteY113-7792" fmla="*/ 3656292 h 3784177"/>
              <a:gd name="connsiteX114-7793" fmla="*/ 72220 w 8037833"/>
              <a:gd name="connsiteY114-7794" fmla="*/ 3645272 h 3784177"/>
              <a:gd name="connsiteX115-7795" fmla="*/ 44395 w 8037833"/>
              <a:gd name="connsiteY115-7796" fmla="*/ 3639455 h 3784177"/>
              <a:gd name="connsiteX116-7797" fmla="*/ 1962 w 8037833"/>
              <a:gd name="connsiteY116-7798" fmla="*/ 3635948 h 3784177"/>
              <a:gd name="connsiteX117-7799" fmla="*/ 0 w 8037833"/>
              <a:gd name="connsiteY117-7800" fmla="*/ 3635261 h 3784177"/>
              <a:gd name="connsiteX118-7801" fmla="*/ 0 w 8037833"/>
              <a:gd name="connsiteY118-7802" fmla="*/ 12763 h 3784177"/>
              <a:gd name="connsiteX0-7803" fmla="*/ 0 w 8037833"/>
              <a:gd name="connsiteY0-7804" fmla="*/ 12763 h 3784177"/>
              <a:gd name="connsiteX1-7805" fmla="*/ 8037833 w 8037833"/>
              <a:gd name="connsiteY1-7806" fmla="*/ 0 h 3784177"/>
              <a:gd name="connsiteX2-7807" fmla="*/ 8037833 w 8037833"/>
              <a:gd name="connsiteY2-7808" fmla="*/ 3123098 h 3784177"/>
              <a:gd name="connsiteX3-7809" fmla="*/ 8034343 w 8037833"/>
              <a:gd name="connsiteY3-7810" fmla="*/ 3122573 h 3784177"/>
              <a:gd name="connsiteX4-7811" fmla="*/ 7877229 w 8037833"/>
              <a:gd name="connsiteY4-7812" fmla="*/ 3143819 h 3784177"/>
              <a:gd name="connsiteX5-7813" fmla="*/ 7752740 w 8037833"/>
              <a:gd name="connsiteY5-7814" fmla="*/ 3181149 h 3784177"/>
              <a:gd name="connsiteX6-7815" fmla="*/ 7588760 w 8037833"/>
              <a:gd name="connsiteY6-7816" fmla="*/ 3183782 h 3784177"/>
              <a:gd name="connsiteX7-7817" fmla="*/ 7351256 w 8037833"/>
              <a:gd name="connsiteY7-7818" fmla="*/ 3276296 h 3784177"/>
              <a:gd name="connsiteX8-7819" fmla="*/ 7241630 w 8037833"/>
              <a:gd name="connsiteY8-7820" fmla="*/ 3258619 h 3784177"/>
              <a:gd name="connsiteX9-7821" fmla="*/ 7197338 w 8037833"/>
              <a:gd name="connsiteY9-7822" fmla="*/ 3224751 h 3784177"/>
              <a:gd name="connsiteX10-7823" fmla="*/ 7180777 w 8037833"/>
              <a:gd name="connsiteY10-7824" fmla="*/ 3222826 h 3784177"/>
              <a:gd name="connsiteX11-7825" fmla="*/ 7146896 w 8037833"/>
              <a:gd name="connsiteY11-7826" fmla="*/ 3256975 h 3784177"/>
              <a:gd name="connsiteX12-7827" fmla="*/ 7101771 w 8037833"/>
              <a:gd name="connsiteY12-7828" fmla="*/ 3257015 h 3784177"/>
              <a:gd name="connsiteX13-7829" fmla="*/ 7047844 w 8037833"/>
              <a:gd name="connsiteY13-7830" fmla="*/ 3303791 h 3784177"/>
              <a:gd name="connsiteX14-7831" fmla="*/ 6912506 w 8037833"/>
              <a:gd name="connsiteY14-7832" fmla="*/ 3361478 h 3784177"/>
              <a:gd name="connsiteX15-7833" fmla="*/ 6819463 w 8037833"/>
              <a:gd name="connsiteY15-7834" fmla="*/ 3368624 h 3784177"/>
              <a:gd name="connsiteX16-7835" fmla="*/ 6797198 w 8037833"/>
              <a:gd name="connsiteY16-7836" fmla="*/ 3378256 h 3784177"/>
              <a:gd name="connsiteX17-7837" fmla="*/ 6718286 w 8037833"/>
              <a:gd name="connsiteY17-7838" fmla="*/ 3382997 h 3784177"/>
              <a:gd name="connsiteX18-7839" fmla="*/ 6609242 w 8037833"/>
              <a:gd name="connsiteY18-7840" fmla="*/ 3355040 h 3784177"/>
              <a:gd name="connsiteX19-7841" fmla="*/ 6352283 w 8037833"/>
              <a:gd name="connsiteY19-7842" fmla="*/ 3374762 h 3784177"/>
              <a:gd name="connsiteX20-7843" fmla="*/ 6111718 w 8037833"/>
              <a:gd name="connsiteY20-7844" fmla="*/ 3357536 h 3784177"/>
              <a:gd name="connsiteX21-7845" fmla="*/ 6022263 w 8037833"/>
              <a:gd name="connsiteY21-7846" fmla="*/ 3359057 h 3784177"/>
              <a:gd name="connsiteX22-7847" fmla="*/ 5891274 w 8037833"/>
              <a:gd name="connsiteY22-7848" fmla="*/ 3397681 h 3784177"/>
              <a:gd name="connsiteX23-7849" fmla="*/ 5835383 w 8037833"/>
              <a:gd name="connsiteY23-7850" fmla="*/ 3377529 h 3784177"/>
              <a:gd name="connsiteX24-7851" fmla="*/ 5746050 w 8037833"/>
              <a:gd name="connsiteY24-7852" fmla="*/ 3426142 h 3784177"/>
              <a:gd name="connsiteX25-7853" fmla="*/ 5613670 w 8037833"/>
              <a:gd name="connsiteY25-7854" fmla="*/ 3428671 h 3784177"/>
              <a:gd name="connsiteX26-7855" fmla="*/ 5535334 w 8037833"/>
              <a:gd name="connsiteY26-7856" fmla="*/ 3437044 h 3784177"/>
              <a:gd name="connsiteX27-7857" fmla="*/ 5506940 w 8037833"/>
              <a:gd name="connsiteY27-7858" fmla="*/ 3450999 h 3784177"/>
              <a:gd name="connsiteX28-7859" fmla="*/ 5466372 w 8037833"/>
              <a:gd name="connsiteY28-7860" fmla="*/ 3463245 h 3784177"/>
              <a:gd name="connsiteX29-7861" fmla="*/ 5395833 w 8037833"/>
              <a:gd name="connsiteY29-7862" fmla="*/ 3493194 h 3784177"/>
              <a:gd name="connsiteX30-7863" fmla="*/ 5305325 w 8037833"/>
              <a:gd name="connsiteY30-7864" fmla="*/ 3505200 h 3784177"/>
              <a:gd name="connsiteX31-7865" fmla="*/ 5223043 w 8037833"/>
              <a:gd name="connsiteY31-7866" fmla="*/ 3491664 h 3784177"/>
              <a:gd name="connsiteX32-7867" fmla="*/ 5217733 w 8037833"/>
              <a:gd name="connsiteY32-7868" fmla="*/ 3500463 h 3784177"/>
              <a:gd name="connsiteX33-7869" fmla="*/ 5167992 w 8037833"/>
              <a:gd name="connsiteY33-7870" fmla="*/ 3504085 h 3784177"/>
              <a:gd name="connsiteX34-7871" fmla="*/ 4987020 w 8037833"/>
              <a:gd name="connsiteY34-7872" fmla="*/ 3461263 h 3784177"/>
              <a:gd name="connsiteX35-7873" fmla="*/ 4890003 w 8037833"/>
              <a:gd name="connsiteY35-7874" fmla="*/ 3469874 h 3784177"/>
              <a:gd name="connsiteX36-7875" fmla="*/ 4856654 w 8037833"/>
              <a:gd name="connsiteY36-7876" fmla="*/ 3481880 h 3784177"/>
              <a:gd name="connsiteX37-7877" fmla="*/ 4800711 w 8037833"/>
              <a:gd name="connsiteY37-7878" fmla="*/ 3501441 h 3784177"/>
              <a:gd name="connsiteX38-7879" fmla="*/ 4761569 w 8037833"/>
              <a:gd name="connsiteY38-7880" fmla="*/ 3538103 h 3784177"/>
              <a:gd name="connsiteX39-7881" fmla="*/ 4713734 w 8037833"/>
              <a:gd name="connsiteY39-7882" fmla="*/ 3545724 h 3784177"/>
              <a:gd name="connsiteX40-7883" fmla="*/ 4699169 w 8037833"/>
              <a:gd name="connsiteY40-7884" fmla="*/ 3518988 h 3784177"/>
              <a:gd name="connsiteX41-7885" fmla="*/ 4649120 w 8037833"/>
              <a:gd name="connsiteY41-7886" fmla="*/ 3536392 h 3784177"/>
              <a:gd name="connsiteX42-7887" fmla="*/ 4573578 w 8037833"/>
              <a:gd name="connsiteY42-7888" fmla="*/ 3565923 h 3784177"/>
              <a:gd name="connsiteX43-7889" fmla="*/ 4529117 w 8037833"/>
              <a:gd name="connsiteY43-7890" fmla="*/ 3575592 h 3784177"/>
              <a:gd name="connsiteX44-7891" fmla="*/ 4408641 w 8037833"/>
              <a:gd name="connsiteY44-7892" fmla="*/ 3610000 h 3784177"/>
              <a:gd name="connsiteX45-7893" fmla="*/ 4356402 w 8037833"/>
              <a:gd name="connsiteY45-7894" fmla="*/ 3642792 h 3784177"/>
              <a:gd name="connsiteX46-7895" fmla="*/ 4270245 w 8037833"/>
              <a:gd name="connsiteY46-7896" fmla="*/ 3665789 h 3784177"/>
              <a:gd name="connsiteX47-7897" fmla="*/ 4208725 w 8037833"/>
              <a:gd name="connsiteY47-7898" fmla="*/ 3704841 h 3784177"/>
              <a:gd name="connsiteX48-7899" fmla="*/ 4201632 w 8037833"/>
              <a:gd name="connsiteY48-7900" fmla="*/ 3702602 h 3784177"/>
              <a:gd name="connsiteX49-7901" fmla="*/ 4191289 w 8037833"/>
              <a:gd name="connsiteY49-7902" fmla="*/ 3702380 h 3784177"/>
              <a:gd name="connsiteX50-7903" fmla="*/ 4191039 w 8037833"/>
              <a:gd name="connsiteY50-7904" fmla="*/ 3702831 h 3784177"/>
              <a:gd name="connsiteX51-7905" fmla="*/ 4181340 w 8037833"/>
              <a:gd name="connsiteY51-7906" fmla="*/ 3701729 h 3784177"/>
              <a:gd name="connsiteX52-7907" fmla="*/ 4133816 w 8037833"/>
              <a:gd name="connsiteY52-7908" fmla="*/ 3690565 h 3784177"/>
              <a:gd name="connsiteX53-7909" fmla="*/ 4071732 w 8037833"/>
              <a:gd name="connsiteY53-7910" fmla="*/ 3732513 h 3784177"/>
              <a:gd name="connsiteX54-7911" fmla="*/ 4045924 w 8037833"/>
              <a:gd name="connsiteY54-7912" fmla="*/ 3739404 h 3784177"/>
              <a:gd name="connsiteX55-7913" fmla="*/ 4032171 w 8037833"/>
              <a:gd name="connsiteY55-7914" fmla="*/ 3745523 h 3784177"/>
              <a:gd name="connsiteX56-7915" fmla="*/ 4031335 w 8037833"/>
              <a:gd name="connsiteY56-7916" fmla="*/ 3747479 h 3784177"/>
              <a:gd name="connsiteX57-7917" fmla="*/ 3985774 w 8037833"/>
              <a:gd name="connsiteY57-7918" fmla="*/ 3736547 h 3784177"/>
              <a:gd name="connsiteX58-7919" fmla="*/ 3979769 w 8037833"/>
              <a:gd name="connsiteY58-7920" fmla="*/ 3738769 h 3784177"/>
              <a:gd name="connsiteX59-7921" fmla="*/ 3950014 w 8037833"/>
              <a:gd name="connsiteY59-7922" fmla="*/ 3726942 h 3784177"/>
              <a:gd name="connsiteX60-7923" fmla="*/ 3934671 w 8037833"/>
              <a:gd name="connsiteY60-7924" fmla="*/ 3723339 h 3784177"/>
              <a:gd name="connsiteX61-7925" fmla="*/ 3930274 w 8037833"/>
              <a:gd name="connsiteY61-7926" fmla="*/ 3717148 h 3784177"/>
              <a:gd name="connsiteX62-7927" fmla="*/ 3907660 w 8037833"/>
              <a:gd name="connsiteY62-7928" fmla="*/ 3714456 h 3784177"/>
              <a:gd name="connsiteX63-7929" fmla="*/ 3905087 w 8037833"/>
              <a:gd name="connsiteY63-7930" fmla="*/ 3716098 h 3784177"/>
              <a:gd name="connsiteX64-7931" fmla="*/ 3886347 w 8037833"/>
              <a:gd name="connsiteY64-7932" fmla="*/ 3706620 h 3784177"/>
              <a:gd name="connsiteX65-7933" fmla="*/ 3870533 w 8037833"/>
              <a:gd name="connsiteY65-7934" fmla="*/ 3689905 h 3784177"/>
              <a:gd name="connsiteX66-7935" fmla="*/ 3678563 w 8037833"/>
              <a:gd name="connsiteY66-7936" fmla="*/ 3694486 h 3784177"/>
              <a:gd name="connsiteX67-7937" fmla="*/ 3524121 w 8037833"/>
              <a:gd name="connsiteY67-7938" fmla="*/ 3642736 h 3784177"/>
              <a:gd name="connsiteX68-7939" fmla="*/ 3432153 w 8037833"/>
              <a:gd name="connsiteY68-7940" fmla="*/ 3667780 h 3784177"/>
              <a:gd name="connsiteX69-7941" fmla="*/ 3373519 w 8037833"/>
              <a:gd name="connsiteY69-7942" fmla="*/ 3665785 h 3784177"/>
              <a:gd name="connsiteX70-7943" fmla="*/ 3114267 w 8037833"/>
              <a:gd name="connsiteY70-7944" fmla="*/ 3638983 h 3784177"/>
              <a:gd name="connsiteX71-7945" fmla="*/ 3048270 w 8037833"/>
              <a:gd name="connsiteY71-7946" fmla="*/ 3649949 h 3784177"/>
              <a:gd name="connsiteX72-7947" fmla="*/ 2989722 w 8037833"/>
              <a:gd name="connsiteY72-7948" fmla="*/ 3623230 h 3784177"/>
              <a:gd name="connsiteX73-7949" fmla="*/ 2965734 w 8037833"/>
              <a:gd name="connsiteY73-7950" fmla="*/ 3635676 h 3784177"/>
              <a:gd name="connsiteX74-7951" fmla="*/ 2961603 w 8037833"/>
              <a:gd name="connsiteY74-7952" fmla="*/ 3638221 h 3784177"/>
              <a:gd name="connsiteX75-7953" fmla="*/ 2944959 w 8037833"/>
              <a:gd name="connsiteY75-7954" fmla="*/ 3639723 h 3784177"/>
              <a:gd name="connsiteX76-7955" fmla="*/ 2940402 w 8037833"/>
              <a:gd name="connsiteY76-7956" fmla="*/ 3651000 h 3784177"/>
              <a:gd name="connsiteX77-7957" fmla="*/ 2915449 w 8037833"/>
              <a:gd name="connsiteY77-7958" fmla="*/ 3661039 h 3784177"/>
              <a:gd name="connsiteX78-7959" fmla="*/ 2884777 w 8037833"/>
              <a:gd name="connsiteY78-7960" fmla="*/ 3660775 h 3784177"/>
              <a:gd name="connsiteX79-7961" fmla="*/ 2739034 w 8037833"/>
              <a:gd name="connsiteY79-7962" fmla="*/ 3647396 h 3784177"/>
              <a:gd name="connsiteX80-7963" fmla="*/ 2651827 w 8037833"/>
              <a:gd name="connsiteY80-7964" fmla="*/ 3646306 h 3784177"/>
              <a:gd name="connsiteX81-7965" fmla="*/ 2618680 w 8037833"/>
              <a:gd name="connsiteY81-7966" fmla="*/ 3656755 h 3784177"/>
              <a:gd name="connsiteX82-7967" fmla="*/ 2572404 w 8037833"/>
              <a:gd name="connsiteY82-7968" fmla="*/ 3664043 h 3784177"/>
              <a:gd name="connsiteX83-7969" fmla="*/ 2490721 w 8037833"/>
              <a:gd name="connsiteY83-7970" fmla="*/ 3685313 h 3784177"/>
              <a:gd name="connsiteX84-7971" fmla="*/ 2423704 w 8037833"/>
              <a:gd name="connsiteY84-7972" fmla="*/ 3658079 h 3784177"/>
              <a:gd name="connsiteX85-7973" fmla="*/ 2301172 w 8037833"/>
              <a:gd name="connsiteY85-7974" fmla="*/ 3663053 h 3784177"/>
              <a:gd name="connsiteX86-7975" fmla="*/ 2294102 w 8037833"/>
              <a:gd name="connsiteY86-7976" fmla="*/ 3671151 h 3784177"/>
              <a:gd name="connsiteX87-7977" fmla="*/ 2238966 w 8037833"/>
              <a:gd name="connsiteY87-7978" fmla="*/ 3668777 h 3784177"/>
              <a:gd name="connsiteX88-7979" fmla="*/ 2082844 w 8037833"/>
              <a:gd name="connsiteY88-7980" fmla="*/ 3631994 h 3784177"/>
              <a:gd name="connsiteX89-7981" fmla="*/ 1938480 w 8037833"/>
              <a:gd name="connsiteY89-7982" fmla="*/ 3601439 h 3784177"/>
              <a:gd name="connsiteX90-7983" fmla="*/ 1900166 w 8037833"/>
              <a:gd name="connsiteY90-7984" fmla="*/ 3609358 h 3784177"/>
              <a:gd name="connsiteX91-7985" fmla="*/ 1835976 w 8037833"/>
              <a:gd name="connsiteY91-7986" fmla="*/ 3622065 h 3784177"/>
              <a:gd name="connsiteX92-7987" fmla="*/ 1787830 w 8037833"/>
              <a:gd name="connsiteY92-7988" fmla="*/ 3633173 h 3784177"/>
              <a:gd name="connsiteX93-7989" fmla="*/ 1734224 w 8037833"/>
              <a:gd name="connsiteY93-7990" fmla="*/ 3655593 h 3784177"/>
              <a:gd name="connsiteX94-7991" fmla="*/ 1721989 w 8037833"/>
              <a:gd name="connsiteY94-7992" fmla="*/ 3627298 h 3784177"/>
              <a:gd name="connsiteX95-7993" fmla="*/ 1664576 w 8037833"/>
              <a:gd name="connsiteY95-7994" fmla="*/ 3638572 h 3784177"/>
              <a:gd name="connsiteX96-7995" fmla="*/ 1577459 w 8037833"/>
              <a:gd name="connsiteY96-7996" fmla="*/ 3658824 h 3784177"/>
              <a:gd name="connsiteX97-7997" fmla="*/ 1527269 w 8037833"/>
              <a:gd name="connsiteY97-7998" fmla="*/ 3663088 h 3784177"/>
              <a:gd name="connsiteX98-7999" fmla="*/ 1390118 w 8037833"/>
              <a:gd name="connsiteY98-8000" fmla="*/ 3682789 h 3784177"/>
              <a:gd name="connsiteX99-8001" fmla="*/ 1252698 w 8037833"/>
              <a:gd name="connsiteY99-8002" fmla="*/ 3708662 h 3784177"/>
              <a:gd name="connsiteX100-8003" fmla="*/ 1171039 w 8037833"/>
              <a:gd name="connsiteY100-8004" fmla="*/ 3758642 h 3784177"/>
              <a:gd name="connsiteX101-8005" fmla="*/ 1058106 w 8037833"/>
              <a:gd name="connsiteY101-8006" fmla="*/ 3776166 h 3784177"/>
              <a:gd name="connsiteX102-8007" fmla="*/ 1039167 w 8037833"/>
              <a:gd name="connsiteY102-8008" fmla="*/ 3784177 h 3784177"/>
              <a:gd name="connsiteX103-8009" fmla="*/ 1012958 w 8037833"/>
              <a:gd name="connsiteY103-8010" fmla="*/ 3779206 h 3784177"/>
              <a:gd name="connsiteX104-8011" fmla="*/ 907906 w 8037833"/>
              <a:gd name="connsiteY104-8012" fmla="*/ 3757678 h 3784177"/>
              <a:gd name="connsiteX105-8013" fmla="*/ 825226 w 8037833"/>
              <a:gd name="connsiteY105-8014" fmla="*/ 3726369 h 3784177"/>
              <a:gd name="connsiteX106-8015" fmla="*/ 722264 w 8037833"/>
              <a:gd name="connsiteY106-8016" fmla="*/ 3747612 h 3784177"/>
              <a:gd name="connsiteX107-8017" fmla="*/ 659460 w 8037833"/>
              <a:gd name="connsiteY107-8018" fmla="*/ 3740429 h 3784177"/>
              <a:gd name="connsiteX108-8019" fmla="*/ 556552 w 8037833"/>
              <a:gd name="connsiteY108-8020" fmla="*/ 3739124 h 3784177"/>
              <a:gd name="connsiteX109-8021" fmla="*/ 445444 w 8037833"/>
              <a:gd name="connsiteY109-8022" fmla="*/ 3764831 h 3784177"/>
              <a:gd name="connsiteX110-8023" fmla="*/ 393295 w 8037833"/>
              <a:gd name="connsiteY110-8024" fmla="*/ 3753097 h 3784177"/>
              <a:gd name="connsiteX111-8025" fmla="*/ 339711 w 8037833"/>
              <a:gd name="connsiteY111-8026" fmla="*/ 3718242 h 3784177"/>
              <a:gd name="connsiteX112-8027" fmla="*/ 222239 w 8037833"/>
              <a:gd name="connsiteY112-8028" fmla="*/ 3672335 h 3784177"/>
              <a:gd name="connsiteX113-8029" fmla="*/ 163578 w 8037833"/>
              <a:gd name="connsiteY113-8030" fmla="*/ 3656292 h 3784177"/>
              <a:gd name="connsiteX114-8031" fmla="*/ 72220 w 8037833"/>
              <a:gd name="connsiteY114-8032" fmla="*/ 3645272 h 3784177"/>
              <a:gd name="connsiteX115-8033" fmla="*/ 44395 w 8037833"/>
              <a:gd name="connsiteY115-8034" fmla="*/ 3639455 h 3784177"/>
              <a:gd name="connsiteX116-8035" fmla="*/ 1962 w 8037833"/>
              <a:gd name="connsiteY116-8036" fmla="*/ 3635948 h 3784177"/>
              <a:gd name="connsiteX117-8037" fmla="*/ 0 w 8037833"/>
              <a:gd name="connsiteY117-8038" fmla="*/ 3635261 h 3784177"/>
              <a:gd name="connsiteX118-8039" fmla="*/ 0 w 8037833"/>
              <a:gd name="connsiteY118-8040" fmla="*/ 12763 h 3784177"/>
              <a:gd name="connsiteX0-8041" fmla="*/ 0 w 8037833"/>
              <a:gd name="connsiteY0-8042" fmla="*/ 12763 h 3784177"/>
              <a:gd name="connsiteX1-8043" fmla="*/ 8037833 w 8037833"/>
              <a:gd name="connsiteY1-8044" fmla="*/ 0 h 3784177"/>
              <a:gd name="connsiteX2-8045" fmla="*/ 8037833 w 8037833"/>
              <a:gd name="connsiteY2-8046" fmla="*/ 3123098 h 3784177"/>
              <a:gd name="connsiteX3-8047" fmla="*/ 8034343 w 8037833"/>
              <a:gd name="connsiteY3-8048" fmla="*/ 3122573 h 3784177"/>
              <a:gd name="connsiteX4-8049" fmla="*/ 7877229 w 8037833"/>
              <a:gd name="connsiteY4-8050" fmla="*/ 3143819 h 3784177"/>
              <a:gd name="connsiteX5-8051" fmla="*/ 7752740 w 8037833"/>
              <a:gd name="connsiteY5-8052" fmla="*/ 3181149 h 3784177"/>
              <a:gd name="connsiteX6-8053" fmla="*/ 7588760 w 8037833"/>
              <a:gd name="connsiteY6-8054" fmla="*/ 3183782 h 3784177"/>
              <a:gd name="connsiteX7-8055" fmla="*/ 7351256 w 8037833"/>
              <a:gd name="connsiteY7-8056" fmla="*/ 3276296 h 3784177"/>
              <a:gd name="connsiteX8-8057" fmla="*/ 7241630 w 8037833"/>
              <a:gd name="connsiteY8-8058" fmla="*/ 3258619 h 3784177"/>
              <a:gd name="connsiteX9-8059" fmla="*/ 7197338 w 8037833"/>
              <a:gd name="connsiteY9-8060" fmla="*/ 3224751 h 3784177"/>
              <a:gd name="connsiteX10-8061" fmla="*/ 7180777 w 8037833"/>
              <a:gd name="connsiteY10-8062" fmla="*/ 3222826 h 3784177"/>
              <a:gd name="connsiteX11-8063" fmla="*/ 7146896 w 8037833"/>
              <a:gd name="connsiteY11-8064" fmla="*/ 3256975 h 3784177"/>
              <a:gd name="connsiteX12-8065" fmla="*/ 7101771 w 8037833"/>
              <a:gd name="connsiteY12-8066" fmla="*/ 3257015 h 3784177"/>
              <a:gd name="connsiteX13-8067" fmla="*/ 7047844 w 8037833"/>
              <a:gd name="connsiteY13-8068" fmla="*/ 3303791 h 3784177"/>
              <a:gd name="connsiteX14-8069" fmla="*/ 6912506 w 8037833"/>
              <a:gd name="connsiteY14-8070" fmla="*/ 3361478 h 3784177"/>
              <a:gd name="connsiteX15-8071" fmla="*/ 6819463 w 8037833"/>
              <a:gd name="connsiteY15-8072" fmla="*/ 3368624 h 3784177"/>
              <a:gd name="connsiteX16-8073" fmla="*/ 6797198 w 8037833"/>
              <a:gd name="connsiteY16-8074" fmla="*/ 3378256 h 3784177"/>
              <a:gd name="connsiteX17-8075" fmla="*/ 6718286 w 8037833"/>
              <a:gd name="connsiteY17-8076" fmla="*/ 3382997 h 3784177"/>
              <a:gd name="connsiteX18-8077" fmla="*/ 6566539 w 8037833"/>
              <a:gd name="connsiteY18-8078" fmla="*/ 3382500 h 3784177"/>
              <a:gd name="connsiteX19-8079" fmla="*/ 6352283 w 8037833"/>
              <a:gd name="connsiteY19-8080" fmla="*/ 3374762 h 3784177"/>
              <a:gd name="connsiteX20-8081" fmla="*/ 6111718 w 8037833"/>
              <a:gd name="connsiteY20-8082" fmla="*/ 3357536 h 3784177"/>
              <a:gd name="connsiteX21-8083" fmla="*/ 6022263 w 8037833"/>
              <a:gd name="connsiteY21-8084" fmla="*/ 3359057 h 3784177"/>
              <a:gd name="connsiteX22-8085" fmla="*/ 5891274 w 8037833"/>
              <a:gd name="connsiteY22-8086" fmla="*/ 3397681 h 3784177"/>
              <a:gd name="connsiteX23-8087" fmla="*/ 5835383 w 8037833"/>
              <a:gd name="connsiteY23-8088" fmla="*/ 3377529 h 3784177"/>
              <a:gd name="connsiteX24-8089" fmla="*/ 5746050 w 8037833"/>
              <a:gd name="connsiteY24-8090" fmla="*/ 3426142 h 3784177"/>
              <a:gd name="connsiteX25-8091" fmla="*/ 5613670 w 8037833"/>
              <a:gd name="connsiteY25-8092" fmla="*/ 3428671 h 3784177"/>
              <a:gd name="connsiteX26-8093" fmla="*/ 5535334 w 8037833"/>
              <a:gd name="connsiteY26-8094" fmla="*/ 3437044 h 3784177"/>
              <a:gd name="connsiteX27-8095" fmla="*/ 5506940 w 8037833"/>
              <a:gd name="connsiteY27-8096" fmla="*/ 3450999 h 3784177"/>
              <a:gd name="connsiteX28-8097" fmla="*/ 5466372 w 8037833"/>
              <a:gd name="connsiteY28-8098" fmla="*/ 3463245 h 3784177"/>
              <a:gd name="connsiteX29-8099" fmla="*/ 5395833 w 8037833"/>
              <a:gd name="connsiteY29-8100" fmla="*/ 3493194 h 3784177"/>
              <a:gd name="connsiteX30-8101" fmla="*/ 5305325 w 8037833"/>
              <a:gd name="connsiteY30-8102" fmla="*/ 3505200 h 3784177"/>
              <a:gd name="connsiteX31-8103" fmla="*/ 5223043 w 8037833"/>
              <a:gd name="connsiteY31-8104" fmla="*/ 3491664 h 3784177"/>
              <a:gd name="connsiteX32-8105" fmla="*/ 5217733 w 8037833"/>
              <a:gd name="connsiteY32-8106" fmla="*/ 3500463 h 3784177"/>
              <a:gd name="connsiteX33-8107" fmla="*/ 5167992 w 8037833"/>
              <a:gd name="connsiteY33-8108" fmla="*/ 3504085 h 3784177"/>
              <a:gd name="connsiteX34-8109" fmla="*/ 4987020 w 8037833"/>
              <a:gd name="connsiteY34-8110" fmla="*/ 3461263 h 3784177"/>
              <a:gd name="connsiteX35-8111" fmla="*/ 4890003 w 8037833"/>
              <a:gd name="connsiteY35-8112" fmla="*/ 3469874 h 3784177"/>
              <a:gd name="connsiteX36-8113" fmla="*/ 4856654 w 8037833"/>
              <a:gd name="connsiteY36-8114" fmla="*/ 3481880 h 3784177"/>
              <a:gd name="connsiteX37-8115" fmla="*/ 4800711 w 8037833"/>
              <a:gd name="connsiteY37-8116" fmla="*/ 3501441 h 3784177"/>
              <a:gd name="connsiteX38-8117" fmla="*/ 4761569 w 8037833"/>
              <a:gd name="connsiteY38-8118" fmla="*/ 3538103 h 3784177"/>
              <a:gd name="connsiteX39-8119" fmla="*/ 4713734 w 8037833"/>
              <a:gd name="connsiteY39-8120" fmla="*/ 3545724 h 3784177"/>
              <a:gd name="connsiteX40-8121" fmla="*/ 4699169 w 8037833"/>
              <a:gd name="connsiteY40-8122" fmla="*/ 3518988 h 3784177"/>
              <a:gd name="connsiteX41-8123" fmla="*/ 4649120 w 8037833"/>
              <a:gd name="connsiteY41-8124" fmla="*/ 3536392 h 3784177"/>
              <a:gd name="connsiteX42-8125" fmla="*/ 4573578 w 8037833"/>
              <a:gd name="connsiteY42-8126" fmla="*/ 3565923 h 3784177"/>
              <a:gd name="connsiteX43-8127" fmla="*/ 4529117 w 8037833"/>
              <a:gd name="connsiteY43-8128" fmla="*/ 3575592 h 3784177"/>
              <a:gd name="connsiteX44-8129" fmla="*/ 4408641 w 8037833"/>
              <a:gd name="connsiteY44-8130" fmla="*/ 3610000 h 3784177"/>
              <a:gd name="connsiteX45-8131" fmla="*/ 4356402 w 8037833"/>
              <a:gd name="connsiteY45-8132" fmla="*/ 3642792 h 3784177"/>
              <a:gd name="connsiteX46-8133" fmla="*/ 4270245 w 8037833"/>
              <a:gd name="connsiteY46-8134" fmla="*/ 3665789 h 3784177"/>
              <a:gd name="connsiteX47-8135" fmla="*/ 4208725 w 8037833"/>
              <a:gd name="connsiteY47-8136" fmla="*/ 3704841 h 3784177"/>
              <a:gd name="connsiteX48-8137" fmla="*/ 4201632 w 8037833"/>
              <a:gd name="connsiteY48-8138" fmla="*/ 3702602 h 3784177"/>
              <a:gd name="connsiteX49-8139" fmla="*/ 4191289 w 8037833"/>
              <a:gd name="connsiteY49-8140" fmla="*/ 3702380 h 3784177"/>
              <a:gd name="connsiteX50-8141" fmla="*/ 4191039 w 8037833"/>
              <a:gd name="connsiteY50-8142" fmla="*/ 3702831 h 3784177"/>
              <a:gd name="connsiteX51-8143" fmla="*/ 4181340 w 8037833"/>
              <a:gd name="connsiteY51-8144" fmla="*/ 3701729 h 3784177"/>
              <a:gd name="connsiteX52-8145" fmla="*/ 4133816 w 8037833"/>
              <a:gd name="connsiteY52-8146" fmla="*/ 3690565 h 3784177"/>
              <a:gd name="connsiteX53-8147" fmla="*/ 4071732 w 8037833"/>
              <a:gd name="connsiteY53-8148" fmla="*/ 3732513 h 3784177"/>
              <a:gd name="connsiteX54-8149" fmla="*/ 4045924 w 8037833"/>
              <a:gd name="connsiteY54-8150" fmla="*/ 3739404 h 3784177"/>
              <a:gd name="connsiteX55-8151" fmla="*/ 4032171 w 8037833"/>
              <a:gd name="connsiteY55-8152" fmla="*/ 3745523 h 3784177"/>
              <a:gd name="connsiteX56-8153" fmla="*/ 4031335 w 8037833"/>
              <a:gd name="connsiteY56-8154" fmla="*/ 3747479 h 3784177"/>
              <a:gd name="connsiteX57-8155" fmla="*/ 3985774 w 8037833"/>
              <a:gd name="connsiteY57-8156" fmla="*/ 3736547 h 3784177"/>
              <a:gd name="connsiteX58-8157" fmla="*/ 3979769 w 8037833"/>
              <a:gd name="connsiteY58-8158" fmla="*/ 3738769 h 3784177"/>
              <a:gd name="connsiteX59-8159" fmla="*/ 3950014 w 8037833"/>
              <a:gd name="connsiteY59-8160" fmla="*/ 3726942 h 3784177"/>
              <a:gd name="connsiteX60-8161" fmla="*/ 3934671 w 8037833"/>
              <a:gd name="connsiteY60-8162" fmla="*/ 3723339 h 3784177"/>
              <a:gd name="connsiteX61-8163" fmla="*/ 3930274 w 8037833"/>
              <a:gd name="connsiteY61-8164" fmla="*/ 3717148 h 3784177"/>
              <a:gd name="connsiteX62-8165" fmla="*/ 3907660 w 8037833"/>
              <a:gd name="connsiteY62-8166" fmla="*/ 3714456 h 3784177"/>
              <a:gd name="connsiteX63-8167" fmla="*/ 3905087 w 8037833"/>
              <a:gd name="connsiteY63-8168" fmla="*/ 3716098 h 3784177"/>
              <a:gd name="connsiteX64-8169" fmla="*/ 3886347 w 8037833"/>
              <a:gd name="connsiteY64-8170" fmla="*/ 3706620 h 3784177"/>
              <a:gd name="connsiteX65-8171" fmla="*/ 3870533 w 8037833"/>
              <a:gd name="connsiteY65-8172" fmla="*/ 3689905 h 3784177"/>
              <a:gd name="connsiteX66-8173" fmla="*/ 3678563 w 8037833"/>
              <a:gd name="connsiteY66-8174" fmla="*/ 3694486 h 3784177"/>
              <a:gd name="connsiteX67-8175" fmla="*/ 3524121 w 8037833"/>
              <a:gd name="connsiteY67-8176" fmla="*/ 3642736 h 3784177"/>
              <a:gd name="connsiteX68-8177" fmla="*/ 3432153 w 8037833"/>
              <a:gd name="connsiteY68-8178" fmla="*/ 3667780 h 3784177"/>
              <a:gd name="connsiteX69-8179" fmla="*/ 3373519 w 8037833"/>
              <a:gd name="connsiteY69-8180" fmla="*/ 3665785 h 3784177"/>
              <a:gd name="connsiteX70-8181" fmla="*/ 3114267 w 8037833"/>
              <a:gd name="connsiteY70-8182" fmla="*/ 3638983 h 3784177"/>
              <a:gd name="connsiteX71-8183" fmla="*/ 3048270 w 8037833"/>
              <a:gd name="connsiteY71-8184" fmla="*/ 3649949 h 3784177"/>
              <a:gd name="connsiteX72-8185" fmla="*/ 2989722 w 8037833"/>
              <a:gd name="connsiteY72-8186" fmla="*/ 3623230 h 3784177"/>
              <a:gd name="connsiteX73-8187" fmla="*/ 2965734 w 8037833"/>
              <a:gd name="connsiteY73-8188" fmla="*/ 3635676 h 3784177"/>
              <a:gd name="connsiteX74-8189" fmla="*/ 2961603 w 8037833"/>
              <a:gd name="connsiteY74-8190" fmla="*/ 3638221 h 3784177"/>
              <a:gd name="connsiteX75-8191" fmla="*/ 2944959 w 8037833"/>
              <a:gd name="connsiteY75-8192" fmla="*/ 3639723 h 3784177"/>
              <a:gd name="connsiteX76-8193" fmla="*/ 2940402 w 8037833"/>
              <a:gd name="connsiteY76-8194" fmla="*/ 3651000 h 3784177"/>
              <a:gd name="connsiteX77-8195" fmla="*/ 2915449 w 8037833"/>
              <a:gd name="connsiteY77-8196" fmla="*/ 3661039 h 3784177"/>
              <a:gd name="connsiteX78-8197" fmla="*/ 2884777 w 8037833"/>
              <a:gd name="connsiteY78-8198" fmla="*/ 3660775 h 3784177"/>
              <a:gd name="connsiteX79-8199" fmla="*/ 2739034 w 8037833"/>
              <a:gd name="connsiteY79-8200" fmla="*/ 3647396 h 3784177"/>
              <a:gd name="connsiteX80-8201" fmla="*/ 2651827 w 8037833"/>
              <a:gd name="connsiteY80-8202" fmla="*/ 3646306 h 3784177"/>
              <a:gd name="connsiteX81-8203" fmla="*/ 2618680 w 8037833"/>
              <a:gd name="connsiteY81-8204" fmla="*/ 3656755 h 3784177"/>
              <a:gd name="connsiteX82-8205" fmla="*/ 2572404 w 8037833"/>
              <a:gd name="connsiteY82-8206" fmla="*/ 3664043 h 3784177"/>
              <a:gd name="connsiteX83-8207" fmla="*/ 2490721 w 8037833"/>
              <a:gd name="connsiteY83-8208" fmla="*/ 3685313 h 3784177"/>
              <a:gd name="connsiteX84-8209" fmla="*/ 2423704 w 8037833"/>
              <a:gd name="connsiteY84-8210" fmla="*/ 3658079 h 3784177"/>
              <a:gd name="connsiteX85-8211" fmla="*/ 2301172 w 8037833"/>
              <a:gd name="connsiteY85-8212" fmla="*/ 3663053 h 3784177"/>
              <a:gd name="connsiteX86-8213" fmla="*/ 2294102 w 8037833"/>
              <a:gd name="connsiteY86-8214" fmla="*/ 3671151 h 3784177"/>
              <a:gd name="connsiteX87-8215" fmla="*/ 2238966 w 8037833"/>
              <a:gd name="connsiteY87-8216" fmla="*/ 3668777 h 3784177"/>
              <a:gd name="connsiteX88-8217" fmla="*/ 2082844 w 8037833"/>
              <a:gd name="connsiteY88-8218" fmla="*/ 3631994 h 3784177"/>
              <a:gd name="connsiteX89-8219" fmla="*/ 1938480 w 8037833"/>
              <a:gd name="connsiteY89-8220" fmla="*/ 3601439 h 3784177"/>
              <a:gd name="connsiteX90-8221" fmla="*/ 1900166 w 8037833"/>
              <a:gd name="connsiteY90-8222" fmla="*/ 3609358 h 3784177"/>
              <a:gd name="connsiteX91-8223" fmla="*/ 1835976 w 8037833"/>
              <a:gd name="connsiteY91-8224" fmla="*/ 3622065 h 3784177"/>
              <a:gd name="connsiteX92-8225" fmla="*/ 1787830 w 8037833"/>
              <a:gd name="connsiteY92-8226" fmla="*/ 3633173 h 3784177"/>
              <a:gd name="connsiteX93-8227" fmla="*/ 1734224 w 8037833"/>
              <a:gd name="connsiteY93-8228" fmla="*/ 3655593 h 3784177"/>
              <a:gd name="connsiteX94-8229" fmla="*/ 1721989 w 8037833"/>
              <a:gd name="connsiteY94-8230" fmla="*/ 3627298 h 3784177"/>
              <a:gd name="connsiteX95-8231" fmla="*/ 1664576 w 8037833"/>
              <a:gd name="connsiteY95-8232" fmla="*/ 3638572 h 3784177"/>
              <a:gd name="connsiteX96-8233" fmla="*/ 1577459 w 8037833"/>
              <a:gd name="connsiteY96-8234" fmla="*/ 3658824 h 3784177"/>
              <a:gd name="connsiteX97-8235" fmla="*/ 1527269 w 8037833"/>
              <a:gd name="connsiteY97-8236" fmla="*/ 3663088 h 3784177"/>
              <a:gd name="connsiteX98-8237" fmla="*/ 1390118 w 8037833"/>
              <a:gd name="connsiteY98-8238" fmla="*/ 3682789 h 3784177"/>
              <a:gd name="connsiteX99-8239" fmla="*/ 1252698 w 8037833"/>
              <a:gd name="connsiteY99-8240" fmla="*/ 3708662 h 3784177"/>
              <a:gd name="connsiteX100-8241" fmla="*/ 1171039 w 8037833"/>
              <a:gd name="connsiteY100-8242" fmla="*/ 3758642 h 3784177"/>
              <a:gd name="connsiteX101-8243" fmla="*/ 1058106 w 8037833"/>
              <a:gd name="connsiteY101-8244" fmla="*/ 3776166 h 3784177"/>
              <a:gd name="connsiteX102-8245" fmla="*/ 1039167 w 8037833"/>
              <a:gd name="connsiteY102-8246" fmla="*/ 3784177 h 3784177"/>
              <a:gd name="connsiteX103-8247" fmla="*/ 1012958 w 8037833"/>
              <a:gd name="connsiteY103-8248" fmla="*/ 3779206 h 3784177"/>
              <a:gd name="connsiteX104-8249" fmla="*/ 907906 w 8037833"/>
              <a:gd name="connsiteY104-8250" fmla="*/ 3757678 h 3784177"/>
              <a:gd name="connsiteX105-8251" fmla="*/ 825226 w 8037833"/>
              <a:gd name="connsiteY105-8252" fmla="*/ 3726369 h 3784177"/>
              <a:gd name="connsiteX106-8253" fmla="*/ 722264 w 8037833"/>
              <a:gd name="connsiteY106-8254" fmla="*/ 3747612 h 3784177"/>
              <a:gd name="connsiteX107-8255" fmla="*/ 659460 w 8037833"/>
              <a:gd name="connsiteY107-8256" fmla="*/ 3740429 h 3784177"/>
              <a:gd name="connsiteX108-8257" fmla="*/ 556552 w 8037833"/>
              <a:gd name="connsiteY108-8258" fmla="*/ 3739124 h 3784177"/>
              <a:gd name="connsiteX109-8259" fmla="*/ 445444 w 8037833"/>
              <a:gd name="connsiteY109-8260" fmla="*/ 3764831 h 3784177"/>
              <a:gd name="connsiteX110-8261" fmla="*/ 393295 w 8037833"/>
              <a:gd name="connsiteY110-8262" fmla="*/ 3753097 h 3784177"/>
              <a:gd name="connsiteX111-8263" fmla="*/ 339711 w 8037833"/>
              <a:gd name="connsiteY111-8264" fmla="*/ 3718242 h 3784177"/>
              <a:gd name="connsiteX112-8265" fmla="*/ 222239 w 8037833"/>
              <a:gd name="connsiteY112-8266" fmla="*/ 3672335 h 3784177"/>
              <a:gd name="connsiteX113-8267" fmla="*/ 163578 w 8037833"/>
              <a:gd name="connsiteY113-8268" fmla="*/ 3656292 h 3784177"/>
              <a:gd name="connsiteX114-8269" fmla="*/ 72220 w 8037833"/>
              <a:gd name="connsiteY114-8270" fmla="*/ 3645272 h 3784177"/>
              <a:gd name="connsiteX115-8271" fmla="*/ 44395 w 8037833"/>
              <a:gd name="connsiteY115-8272" fmla="*/ 3639455 h 3784177"/>
              <a:gd name="connsiteX116-8273" fmla="*/ 1962 w 8037833"/>
              <a:gd name="connsiteY116-8274" fmla="*/ 3635948 h 3784177"/>
              <a:gd name="connsiteX117-8275" fmla="*/ 0 w 8037833"/>
              <a:gd name="connsiteY117-8276" fmla="*/ 3635261 h 3784177"/>
              <a:gd name="connsiteX118-8277" fmla="*/ 0 w 8037833"/>
              <a:gd name="connsiteY118-8278" fmla="*/ 12763 h 3784177"/>
              <a:gd name="connsiteX0-8279" fmla="*/ 0 w 8037833"/>
              <a:gd name="connsiteY0-8280" fmla="*/ 12763 h 3784177"/>
              <a:gd name="connsiteX1-8281" fmla="*/ 8037833 w 8037833"/>
              <a:gd name="connsiteY1-8282" fmla="*/ 0 h 3784177"/>
              <a:gd name="connsiteX2-8283" fmla="*/ 8037833 w 8037833"/>
              <a:gd name="connsiteY2-8284" fmla="*/ 3123098 h 3784177"/>
              <a:gd name="connsiteX3-8285" fmla="*/ 8034343 w 8037833"/>
              <a:gd name="connsiteY3-8286" fmla="*/ 3122573 h 3784177"/>
              <a:gd name="connsiteX4-8287" fmla="*/ 7877229 w 8037833"/>
              <a:gd name="connsiteY4-8288" fmla="*/ 3143819 h 3784177"/>
              <a:gd name="connsiteX5-8289" fmla="*/ 7752740 w 8037833"/>
              <a:gd name="connsiteY5-8290" fmla="*/ 3181149 h 3784177"/>
              <a:gd name="connsiteX6-8291" fmla="*/ 7588760 w 8037833"/>
              <a:gd name="connsiteY6-8292" fmla="*/ 3183782 h 3784177"/>
              <a:gd name="connsiteX7-8293" fmla="*/ 7351256 w 8037833"/>
              <a:gd name="connsiteY7-8294" fmla="*/ 3276296 h 3784177"/>
              <a:gd name="connsiteX8-8295" fmla="*/ 7241630 w 8037833"/>
              <a:gd name="connsiteY8-8296" fmla="*/ 3258619 h 3784177"/>
              <a:gd name="connsiteX9-8297" fmla="*/ 7197338 w 8037833"/>
              <a:gd name="connsiteY9-8298" fmla="*/ 3224751 h 3784177"/>
              <a:gd name="connsiteX10-8299" fmla="*/ 7180777 w 8037833"/>
              <a:gd name="connsiteY10-8300" fmla="*/ 3222826 h 3784177"/>
              <a:gd name="connsiteX11-8301" fmla="*/ 7146896 w 8037833"/>
              <a:gd name="connsiteY11-8302" fmla="*/ 3256975 h 3784177"/>
              <a:gd name="connsiteX12-8303" fmla="*/ 7101771 w 8037833"/>
              <a:gd name="connsiteY12-8304" fmla="*/ 3257015 h 3784177"/>
              <a:gd name="connsiteX13-8305" fmla="*/ 7047844 w 8037833"/>
              <a:gd name="connsiteY13-8306" fmla="*/ 3303791 h 3784177"/>
              <a:gd name="connsiteX14-8307" fmla="*/ 6912506 w 8037833"/>
              <a:gd name="connsiteY14-8308" fmla="*/ 3361478 h 3784177"/>
              <a:gd name="connsiteX15-8309" fmla="*/ 6819463 w 8037833"/>
              <a:gd name="connsiteY15-8310" fmla="*/ 3368624 h 3784177"/>
              <a:gd name="connsiteX16-8311" fmla="*/ 6797198 w 8037833"/>
              <a:gd name="connsiteY16-8312" fmla="*/ 3378256 h 3784177"/>
              <a:gd name="connsiteX17-8313" fmla="*/ 6687784 w 8037833"/>
              <a:gd name="connsiteY17-8314" fmla="*/ 3376132 h 3784177"/>
              <a:gd name="connsiteX18-8315" fmla="*/ 6566539 w 8037833"/>
              <a:gd name="connsiteY18-8316" fmla="*/ 3382500 h 3784177"/>
              <a:gd name="connsiteX19-8317" fmla="*/ 6352283 w 8037833"/>
              <a:gd name="connsiteY19-8318" fmla="*/ 3374762 h 3784177"/>
              <a:gd name="connsiteX20-8319" fmla="*/ 6111718 w 8037833"/>
              <a:gd name="connsiteY20-8320" fmla="*/ 3357536 h 3784177"/>
              <a:gd name="connsiteX21-8321" fmla="*/ 6022263 w 8037833"/>
              <a:gd name="connsiteY21-8322" fmla="*/ 3359057 h 3784177"/>
              <a:gd name="connsiteX22-8323" fmla="*/ 5891274 w 8037833"/>
              <a:gd name="connsiteY22-8324" fmla="*/ 3397681 h 3784177"/>
              <a:gd name="connsiteX23-8325" fmla="*/ 5835383 w 8037833"/>
              <a:gd name="connsiteY23-8326" fmla="*/ 3377529 h 3784177"/>
              <a:gd name="connsiteX24-8327" fmla="*/ 5746050 w 8037833"/>
              <a:gd name="connsiteY24-8328" fmla="*/ 3426142 h 3784177"/>
              <a:gd name="connsiteX25-8329" fmla="*/ 5613670 w 8037833"/>
              <a:gd name="connsiteY25-8330" fmla="*/ 3428671 h 3784177"/>
              <a:gd name="connsiteX26-8331" fmla="*/ 5535334 w 8037833"/>
              <a:gd name="connsiteY26-8332" fmla="*/ 3437044 h 3784177"/>
              <a:gd name="connsiteX27-8333" fmla="*/ 5506940 w 8037833"/>
              <a:gd name="connsiteY27-8334" fmla="*/ 3450999 h 3784177"/>
              <a:gd name="connsiteX28-8335" fmla="*/ 5466372 w 8037833"/>
              <a:gd name="connsiteY28-8336" fmla="*/ 3463245 h 3784177"/>
              <a:gd name="connsiteX29-8337" fmla="*/ 5395833 w 8037833"/>
              <a:gd name="connsiteY29-8338" fmla="*/ 3493194 h 3784177"/>
              <a:gd name="connsiteX30-8339" fmla="*/ 5305325 w 8037833"/>
              <a:gd name="connsiteY30-8340" fmla="*/ 3505200 h 3784177"/>
              <a:gd name="connsiteX31-8341" fmla="*/ 5223043 w 8037833"/>
              <a:gd name="connsiteY31-8342" fmla="*/ 3491664 h 3784177"/>
              <a:gd name="connsiteX32-8343" fmla="*/ 5217733 w 8037833"/>
              <a:gd name="connsiteY32-8344" fmla="*/ 3500463 h 3784177"/>
              <a:gd name="connsiteX33-8345" fmla="*/ 5167992 w 8037833"/>
              <a:gd name="connsiteY33-8346" fmla="*/ 3504085 h 3784177"/>
              <a:gd name="connsiteX34-8347" fmla="*/ 4987020 w 8037833"/>
              <a:gd name="connsiteY34-8348" fmla="*/ 3461263 h 3784177"/>
              <a:gd name="connsiteX35-8349" fmla="*/ 4890003 w 8037833"/>
              <a:gd name="connsiteY35-8350" fmla="*/ 3469874 h 3784177"/>
              <a:gd name="connsiteX36-8351" fmla="*/ 4856654 w 8037833"/>
              <a:gd name="connsiteY36-8352" fmla="*/ 3481880 h 3784177"/>
              <a:gd name="connsiteX37-8353" fmla="*/ 4800711 w 8037833"/>
              <a:gd name="connsiteY37-8354" fmla="*/ 3501441 h 3784177"/>
              <a:gd name="connsiteX38-8355" fmla="*/ 4761569 w 8037833"/>
              <a:gd name="connsiteY38-8356" fmla="*/ 3538103 h 3784177"/>
              <a:gd name="connsiteX39-8357" fmla="*/ 4713734 w 8037833"/>
              <a:gd name="connsiteY39-8358" fmla="*/ 3545724 h 3784177"/>
              <a:gd name="connsiteX40-8359" fmla="*/ 4699169 w 8037833"/>
              <a:gd name="connsiteY40-8360" fmla="*/ 3518988 h 3784177"/>
              <a:gd name="connsiteX41-8361" fmla="*/ 4649120 w 8037833"/>
              <a:gd name="connsiteY41-8362" fmla="*/ 3536392 h 3784177"/>
              <a:gd name="connsiteX42-8363" fmla="*/ 4573578 w 8037833"/>
              <a:gd name="connsiteY42-8364" fmla="*/ 3565923 h 3784177"/>
              <a:gd name="connsiteX43-8365" fmla="*/ 4529117 w 8037833"/>
              <a:gd name="connsiteY43-8366" fmla="*/ 3575592 h 3784177"/>
              <a:gd name="connsiteX44-8367" fmla="*/ 4408641 w 8037833"/>
              <a:gd name="connsiteY44-8368" fmla="*/ 3610000 h 3784177"/>
              <a:gd name="connsiteX45-8369" fmla="*/ 4356402 w 8037833"/>
              <a:gd name="connsiteY45-8370" fmla="*/ 3642792 h 3784177"/>
              <a:gd name="connsiteX46-8371" fmla="*/ 4270245 w 8037833"/>
              <a:gd name="connsiteY46-8372" fmla="*/ 3665789 h 3784177"/>
              <a:gd name="connsiteX47-8373" fmla="*/ 4208725 w 8037833"/>
              <a:gd name="connsiteY47-8374" fmla="*/ 3704841 h 3784177"/>
              <a:gd name="connsiteX48-8375" fmla="*/ 4201632 w 8037833"/>
              <a:gd name="connsiteY48-8376" fmla="*/ 3702602 h 3784177"/>
              <a:gd name="connsiteX49-8377" fmla="*/ 4191289 w 8037833"/>
              <a:gd name="connsiteY49-8378" fmla="*/ 3702380 h 3784177"/>
              <a:gd name="connsiteX50-8379" fmla="*/ 4191039 w 8037833"/>
              <a:gd name="connsiteY50-8380" fmla="*/ 3702831 h 3784177"/>
              <a:gd name="connsiteX51-8381" fmla="*/ 4181340 w 8037833"/>
              <a:gd name="connsiteY51-8382" fmla="*/ 3701729 h 3784177"/>
              <a:gd name="connsiteX52-8383" fmla="*/ 4133816 w 8037833"/>
              <a:gd name="connsiteY52-8384" fmla="*/ 3690565 h 3784177"/>
              <a:gd name="connsiteX53-8385" fmla="*/ 4071732 w 8037833"/>
              <a:gd name="connsiteY53-8386" fmla="*/ 3732513 h 3784177"/>
              <a:gd name="connsiteX54-8387" fmla="*/ 4045924 w 8037833"/>
              <a:gd name="connsiteY54-8388" fmla="*/ 3739404 h 3784177"/>
              <a:gd name="connsiteX55-8389" fmla="*/ 4032171 w 8037833"/>
              <a:gd name="connsiteY55-8390" fmla="*/ 3745523 h 3784177"/>
              <a:gd name="connsiteX56-8391" fmla="*/ 4031335 w 8037833"/>
              <a:gd name="connsiteY56-8392" fmla="*/ 3747479 h 3784177"/>
              <a:gd name="connsiteX57-8393" fmla="*/ 3985774 w 8037833"/>
              <a:gd name="connsiteY57-8394" fmla="*/ 3736547 h 3784177"/>
              <a:gd name="connsiteX58-8395" fmla="*/ 3979769 w 8037833"/>
              <a:gd name="connsiteY58-8396" fmla="*/ 3738769 h 3784177"/>
              <a:gd name="connsiteX59-8397" fmla="*/ 3950014 w 8037833"/>
              <a:gd name="connsiteY59-8398" fmla="*/ 3726942 h 3784177"/>
              <a:gd name="connsiteX60-8399" fmla="*/ 3934671 w 8037833"/>
              <a:gd name="connsiteY60-8400" fmla="*/ 3723339 h 3784177"/>
              <a:gd name="connsiteX61-8401" fmla="*/ 3930274 w 8037833"/>
              <a:gd name="connsiteY61-8402" fmla="*/ 3717148 h 3784177"/>
              <a:gd name="connsiteX62-8403" fmla="*/ 3907660 w 8037833"/>
              <a:gd name="connsiteY62-8404" fmla="*/ 3714456 h 3784177"/>
              <a:gd name="connsiteX63-8405" fmla="*/ 3905087 w 8037833"/>
              <a:gd name="connsiteY63-8406" fmla="*/ 3716098 h 3784177"/>
              <a:gd name="connsiteX64-8407" fmla="*/ 3886347 w 8037833"/>
              <a:gd name="connsiteY64-8408" fmla="*/ 3706620 h 3784177"/>
              <a:gd name="connsiteX65-8409" fmla="*/ 3870533 w 8037833"/>
              <a:gd name="connsiteY65-8410" fmla="*/ 3689905 h 3784177"/>
              <a:gd name="connsiteX66-8411" fmla="*/ 3678563 w 8037833"/>
              <a:gd name="connsiteY66-8412" fmla="*/ 3694486 h 3784177"/>
              <a:gd name="connsiteX67-8413" fmla="*/ 3524121 w 8037833"/>
              <a:gd name="connsiteY67-8414" fmla="*/ 3642736 h 3784177"/>
              <a:gd name="connsiteX68-8415" fmla="*/ 3432153 w 8037833"/>
              <a:gd name="connsiteY68-8416" fmla="*/ 3667780 h 3784177"/>
              <a:gd name="connsiteX69-8417" fmla="*/ 3373519 w 8037833"/>
              <a:gd name="connsiteY69-8418" fmla="*/ 3665785 h 3784177"/>
              <a:gd name="connsiteX70-8419" fmla="*/ 3114267 w 8037833"/>
              <a:gd name="connsiteY70-8420" fmla="*/ 3638983 h 3784177"/>
              <a:gd name="connsiteX71-8421" fmla="*/ 3048270 w 8037833"/>
              <a:gd name="connsiteY71-8422" fmla="*/ 3649949 h 3784177"/>
              <a:gd name="connsiteX72-8423" fmla="*/ 2989722 w 8037833"/>
              <a:gd name="connsiteY72-8424" fmla="*/ 3623230 h 3784177"/>
              <a:gd name="connsiteX73-8425" fmla="*/ 2965734 w 8037833"/>
              <a:gd name="connsiteY73-8426" fmla="*/ 3635676 h 3784177"/>
              <a:gd name="connsiteX74-8427" fmla="*/ 2961603 w 8037833"/>
              <a:gd name="connsiteY74-8428" fmla="*/ 3638221 h 3784177"/>
              <a:gd name="connsiteX75-8429" fmla="*/ 2944959 w 8037833"/>
              <a:gd name="connsiteY75-8430" fmla="*/ 3639723 h 3784177"/>
              <a:gd name="connsiteX76-8431" fmla="*/ 2940402 w 8037833"/>
              <a:gd name="connsiteY76-8432" fmla="*/ 3651000 h 3784177"/>
              <a:gd name="connsiteX77-8433" fmla="*/ 2915449 w 8037833"/>
              <a:gd name="connsiteY77-8434" fmla="*/ 3661039 h 3784177"/>
              <a:gd name="connsiteX78-8435" fmla="*/ 2884777 w 8037833"/>
              <a:gd name="connsiteY78-8436" fmla="*/ 3660775 h 3784177"/>
              <a:gd name="connsiteX79-8437" fmla="*/ 2739034 w 8037833"/>
              <a:gd name="connsiteY79-8438" fmla="*/ 3647396 h 3784177"/>
              <a:gd name="connsiteX80-8439" fmla="*/ 2651827 w 8037833"/>
              <a:gd name="connsiteY80-8440" fmla="*/ 3646306 h 3784177"/>
              <a:gd name="connsiteX81-8441" fmla="*/ 2618680 w 8037833"/>
              <a:gd name="connsiteY81-8442" fmla="*/ 3656755 h 3784177"/>
              <a:gd name="connsiteX82-8443" fmla="*/ 2572404 w 8037833"/>
              <a:gd name="connsiteY82-8444" fmla="*/ 3664043 h 3784177"/>
              <a:gd name="connsiteX83-8445" fmla="*/ 2490721 w 8037833"/>
              <a:gd name="connsiteY83-8446" fmla="*/ 3685313 h 3784177"/>
              <a:gd name="connsiteX84-8447" fmla="*/ 2423704 w 8037833"/>
              <a:gd name="connsiteY84-8448" fmla="*/ 3658079 h 3784177"/>
              <a:gd name="connsiteX85-8449" fmla="*/ 2301172 w 8037833"/>
              <a:gd name="connsiteY85-8450" fmla="*/ 3663053 h 3784177"/>
              <a:gd name="connsiteX86-8451" fmla="*/ 2294102 w 8037833"/>
              <a:gd name="connsiteY86-8452" fmla="*/ 3671151 h 3784177"/>
              <a:gd name="connsiteX87-8453" fmla="*/ 2238966 w 8037833"/>
              <a:gd name="connsiteY87-8454" fmla="*/ 3668777 h 3784177"/>
              <a:gd name="connsiteX88-8455" fmla="*/ 2082844 w 8037833"/>
              <a:gd name="connsiteY88-8456" fmla="*/ 3631994 h 3784177"/>
              <a:gd name="connsiteX89-8457" fmla="*/ 1938480 w 8037833"/>
              <a:gd name="connsiteY89-8458" fmla="*/ 3601439 h 3784177"/>
              <a:gd name="connsiteX90-8459" fmla="*/ 1900166 w 8037833"/>
              <a:gd name="connsiteY90-8460" fmla="*/ 3609358 h 3784177"/>
              <a:gd name="connsiteX91-8461" fmla="*/ 1835976 w 8037833"/>
              <a:gd name="connsiteY91-8462" fmla="*/ 3622065 h 3784177"/>
              <a:gd name="connsiteX92-8463" fmla="*/ 1787830 w 8037833"/>
              <a:gd name="connsiteY92-8464" fmla="*/ 3633173 h 3784177"/>
              <a:gd name="connsiteX93-8465" fmla="*/ 1734224 w 8037833"/>
              <a:gd name="connsiteY93-8466" fmla="*/ 3655593 h 3784177"/>
              <a:gd name="connsiteX94-8467" fmla="*/ 1721989 w 8037833"/>
              <a:gd name="connsiteY94-8468" fmla="*/ 3627298 h 3784177"/>
              <a:gd name="connsiteX95-8469" fmla="*/ 1664576 w 8037833"/>
              <a:gd name="connsiteY95-8470" fmla="*/ 3638572 h 3784177"/>
              <a:gd name="connsiteX96-8471" fmla="*/ 1577459 w 8037833"/>
              <a:gd name="connsiteY96-8472" fmla="*/ 3658824 h 3784177"/>
              <a:gd name="connsiteX97-8473" fmla="*/ 1527269 w 8037833"/>
              <a:gd name="connsiteY97-8474" fmla="*/ 3663088 h 3784177"/>
              <a:gd name="connsiteX98-8475" fmla="*/ 1390118 w 8037833"/>
              <a:gd name="connsiteY98-8476" fmla="*/ 3682789 h 3784177"/>
              <a:gd name="connsiteX99-8477" fmla="*/ 1252698 w 8037833"/>
              <a:gd name="connsiteY99-8478" fmla="*/ 3708662 h 3784177"/>
              <a:gd name="connsiteX100-8479" fmla="*/ 1171039 w 8037833"/>
              <a:gd name="connsiteY100-8480" fmla="*/ 3758642 h 3784177"/>
              <a:gd name="connsiteX101-8481" fmla="*/ 1058106 w 8037833"/>
              <a:gd name="connsiteY101-8482" fmla="*/ 3776166 h 3784177"/>
              <a:gd name="connsiteX102-8483" fmla="*/ 1039167 w 8037833"/>
              <a:gd name="connsiteY102-8484" fmla="*/ 3784177 h 3784177"/>
              <a:gd name="connsiteX103-8485" fmla="*/ 1012958 w 8037833"/>
              <a:gd name="connsiteY103-8486" fmla="*/ 3779206 h 3784177"/>
              <a:gd name="connsiteX104-8487" fmla="*/ 907906 w 8037833"/>
              <a:gd name="connsiteY104-8488" fmla="*/ 3757678 h 3784177"/>
              <a:gd name="connsiteX105-8489" fmla="*/ 825226 w 8037833"/>
              <a:gd name="connsiteY105-8490" fmla="*/ 3726369 h 3784177"/>
              <a:gd name="connsiteX106-8491" fmla="*/ 722264 w 8037833"/>
              <a:gd name="connsiteY106-8492" fmla="*/ 3747612 h 3784177"/>
              <a:gd name="connsiteX107-8493" fmla="*/ 659460 w 8037833"/>
              <a:gd name="connsiteY107-8494" fmla="*/ 3740429 h 3784177"/>
              <a:gd name="connsiteX108-8495" fmla="*/ 556552 w 8037833"/>
              <a:gd name="connsiteY108-8496" fmla="*/ 3739124 h 3784177"/>
              <a:gd name="connsiteX109-8497" fmla="*/ 445444 w 8037833"/>
              <a:gd name="connsiteY109-8498" fmla="*/ 3764831 h 3784177"/>
              <a:gd name="connsiteX110-8499" fmla="*/ 393295 w 8037833"/>
              <a:gd name="connsiteY110-8500" fmla="*/ 3753097 h 3784177"/>
              <a:gd name="connsiteX111-8501" fmla="*/ 339711 w 8037833"/>
              <a:gd name="connsiteY111-8502" fmla="*/ 3718242 h 3784177"/>
              <a:gd name="connsiteX112-8503" fmla="*/ 222239 w 8037833"/>
              <a:gd name="connsiteY112-8504" fmla="*/ 3672335 h 3784177"/>
              <a:gd name="connsiteX113-8505" fmla="*/ 163578 w 8037833"/>
              <a:gd name="connsiteY113-8506" fmla="*/ 3656292 h 3784177"/>
              <a:gd name="connsiteX114-8507" fmla="*/ 72220 w 8037833"/>
              <a:gd name="connsiteY114-8508" fmla="*/ 3645272 h 3784177"/>
              <a:gd name="connsiteX115-8509" fmla="*/ 44395 w 8037833"/>
              <a:gd name="connsiteY115-8510" fmla="*/ 3639455 h 3784177"/>
              <a:gd name="connsiteX116-8511" fmla="*/ 1962 w 8037833"/>
              <a:gd name="connsiteY116-8512" fmla="*/ 3635948 h 3784177"/>
              <a:gd name="connsiteX117-8513" fmla="*/ 0 w 8037833"/>
              <a:gd name="connsiteY117-8514" fmla="*/ 3635261 h 3784177"/>
              <a:gd name="connsiteX118-8515" fmla="*/ 0 w 8037833"/>
              <a:gd name="connsiteY118-8516" fmla="*/ 12763 h 3784177"/>
              <a:gd name="connsiteX0-8517" fmla="*/ 0 w 8037833"/>
              <a:gd name="connsiteY0-8518" fmla="*/ 12763 h 3784177"/>
              <a:gd name="connsiteX1-8519" fmla="*/ 8037833 w 8037833"/>
              <a:gd name="connsiteY1-8520" fmla="*/ 0 h 3784177"/>
              <a:gd name="connsiteX2-8521" fmla="*/ 8037833 w 8037833"/>
              <a:gd name="connsiteY2-8522" fmla="*/ 3123098 h 3784177"/>
              <a:gd name="connsiteX3-8523" fmla="*/ 8034343 w 8037833"/>
              <a:gd name="connsiteY3-8524" fmla="*/ 3122573 h 3784177"/>
              <a:gd name="connsiteX4-8525" fmla="*/ 7877229 w 8037833"/>
              <a:gd name="connsiteY4-8526" fmla="*/ 3143819 h 3784177"/>
              <a:gd name="connsiteX5-8527" fmla="*/ 7752740 w 8037833"/>
              <a:gd name="connsiteY5-8528" fmla="*/ 3181149 h 3784177"/>
              <a:gd name="connsiteX6-8529" fmla="*/ 7588760 w 8037833"/>
              <a:gd name="connsiteY6-8530" fmla="*/ 3183782 h 3784177"/>
              <a:gd name="connsiteX7-8531" fmla="*/ 7351256 w 8037833"/>
              <a:gd name="connsiteY7-8532" fmla="*/ 3276296 h 3784177"/>
              <a:gd name="connsiteX8-8533" fmla="*/ 7241630 w 8037833"/>
              <a:gd name="connsiteY8-8534" fmla="*/ 3258619 h 3784177"/>
              <a:gd name="connsiteX9-8535" fmla="*/ 7197338 w 8037833"/>
              <a:gd name="connsiteY9-8536" fmla="*/ 3224751 h 3784177"/>
              <a:gd name="connsiteX10-8537" fmla="*/ 7180777 w 8037833"/>
              <a:gd name="connsiteY10-8538" fmla="*/ 3222826 h 3784177"/>
              <a:gd name="connsiteX11-8539" fmla="*/ 7146896 w 8037833"/>
              <a:gd name="connsiteY11-8540" fmla="*/ 3256975 h 3784177"/>
              <a:gd name="connsiteX12-8541" fmla="*/ 7101771 w 8037833"/>
              <a:gd name="connsiteY12-8542" fmla="*/ 3257015 h 3784177"/>
              <a:gd name="connsiteX13-8543" fmla="*/ 7047844 w 8037833"/>
              <a:gd name="connsiteY13-8544" fmla="*/ 3303791 h 3784177"/>
              <a:gd name="connsiteX14-8545" fmla="*/ 6912506 w 8037833"/>
              <a:gd name="connsiteY14-8546" fmla="*/ 3361478 h 3784177"/>
              <a:gd name="connsiteX15-8547" fmla="*/ 6819463 w 8037833"/>
              <a:gd name="connsiteY15-8548" fmla="*/ 3368624 h 3784177"/>
              <a:gd name="connsiteX16-8549" fmla="*/ 6797198 w 8037833"/>
              <a:gd name="connsiteY16-8550" fmla="*/ 3378256 h 3784177"/>
              <a:gd name="connsiteX17-8551" fmla="*/ 6687784 w 8037833"/>
              <a:gd name="connsiteY17-8552" fmla="*/ 3376132 h 3784177"/>
              <a:gd name="connsiteX18-8553" fmla="*/ 6566539 w 8037833"/>
              <a:gd name="connsiteY18-8554" fmla="*/ 3382500 h 3784177"/>
              <a:gd name="connsiteX19-8555" fmla="*/ 6352283 w 8037833"/>
              <a:gd name="connsiteY19-8556" fmla="*/ 3374762 h 3784177"/>
              <a:gd name="connsiteX20-8557" fmla="*/ 6111718 w 8037833"/>
              <a:gd name="connsiteY20-8558" fmla="*/ 3357536 h 3784177"/>
              <a:gd name="connsiteX21-8559" fmla="*/ 6022263 w 8037833"/>
              <a:gd name="connsiteY21-8560" fmla="*/ 3359057 h 3784177"/>
              <a:gd name="connsiteX22-8561" fmla="*/ 5891274 w 8037833"/>
              <a:gd name="connsiteY22-8562" fmla="*/ 3397681 h 3784177"/>
              <a:gd name="connsiteX23-8563" fmla="*/ 5835383 w 8037833"/>
              <a:gd name="connsiteY23-8564" fmla="*/ 3377529 h 3784177"/>
              <a:gd name="connsiteX24-8565" fmla="*/ 5746050 w 8037833"/>
              <a:gd name="connsiteY24-8566" fmla="*/ 3426142 h 3784177"/>
              <a:gd name="connsiteX25-8567" fmla="*/ 5613670 w 8037833"/>
              <a:gd name="connsiteY25-8568" fmla="*/ 3428671 h 3784177"/>
              <a:gd name="connsiteX26-8569" fmla="*/ 5535334 w 8037833"/>
              <a:gd name="connsiteY26-8570" fmla="*/ 3437044 h 3784177"/>
              <a:gd name="connsiteX27-8571" fmla="*/ 5506940 w 8037833"/>
              <a:gd name="connsiteY27-8572" fmla="*/ 3450999 h 3784177"/>
              <a:gd name="connsiteX28-8573" fmla="*/ 5466372 w 8037833"/>
              <a:gd name="connsiteY28-8574" fmla="*/ 3463245 h 3784177"/>
              <a:gd name="connsiteX29-8575" fmla="*/ 5395833 w 8037833"/>
              <a:gd name="connsiteY29-8576" fmla="*/ 3493194 h 3784177"/>
              <a:gd name="connsiteX30-8577" fmla="*/ 5305325 w 8037833"/>
              <a:gd name="connsiteY30-8578" fmla="*/ 3505200 h 3784177"/>
              <a:gd name="connsiteX31-8579" fmla="*/ 5223043 w 8037833"/>
              <a:gd name="connsiteY31-8580" fmla="*/ 3491664 h 3784177"/>
              <a:gd name="connsiteX32-8581" fmla="*/ 5217733 w 8037833"/>
              <a:gd name="connsiteY32-8582" fmla="*/ 3500463 h 3784177"/>
              <a:gd name="connsiteX33-8583" fmla="*/ 5167992 w 8037833"/>
              <a:gd name="connsiteY33-8584" fmla="*/ 3504085 h 3784177"/>
              <a:gd name="connsiteX34-8585" fmla="*/ 4987020 w 8037833"/>
              <a:gd name="connsiteY34-8586" fmla="*/ 3461263 h 3784177"/>
              <a:gd name="connsiteX35-8587" fmla="*/ 4890003 w 8037833"/>
              <a:gd name="connsiteY35-8588" fmla="*/ 3469874 h 3784177"/>
              <a:gd name="connsiteX36-8589" fmla="*/ 4856654 w 8037833"/>
              <a:gd name="connsiteY36-8590" fmla="*/ 3481880 h 3784177"/>
              <a:gd name="connsiteX37-8591" fmla="*/ 4800711 w 8037833"/>
              <a:gd name="connsiteY37-8592" fmla="*/ 3501441 h 3784177"/>
              <a:gd name="connsiteX38-8593" fmla="*/ 4761569 w 8037833"/>
              <a:gd name="connsiteY38-8594" fmla="*/ 3538103 h 3784177"/>
              <a:gd name="connsiteX39-8595" fmla="*/ 4713734 w 8037833"/>
              <a:gd name="connsiteY39-8596" fmla="*/ 3545724 h 3784177"/>
              <a:gd name="connsiteX40-8597" fmla="*/ 4699169 w 8037833"/>
              <a:gd name="connsiteY40-8598" fmla="*/ 3518988 h 3784177"/>
              <a:gd name="connsiteX41-8599" fmla="*/ 4649120 w 8037833"/>
              <a:gd name="connsiteY41-8600" fmla="*/ 3536392 h 3784177"/>
              <a:gd name="connsiteX42-8601" fmla="*/ 4573578 w 8037833"/>
              <a:gd name="connsiteY42-8602" fmla="*/ 3565923 h 3784177"/>
              <a:gd name="connsiteX43-8603" fmla="*/ 4529117 w 8037833"/>
              <a:gd name="connsiteY43-8604" fmla="*/ 3575592 h 3784177"/>
              <a:gd name="connsiteX44-8605" fmla="*/ 4408641 w 8037833"/>
              <a:gd name="connsiteY44-8606" fmla="*/ 3610000 h 3784177"/>
              <a:gd name="connsiteX45-8607" fmla="*/ 4356402 w 8037833"/>
              <a:gd name="connsiteY45-8608" fmla="*/ 3642792 h 3784177"/>
              <a:gd name="connsiteX46-8609" fmla="*/ 4270245 w 8037833"/>
              <a:gd name="connsiteY46-8610" fmla="*/ 3665789 h 3784177"/>
              <a:gd name="connsiteX47-8611" fmla="*/ 4208725 w 8037833"/>
              <a:gd name="connsiteY47-8612" fmla="*/ 3704841 h 3784177"/>
              <a:gd name="connsiteX48-8613" fmla="*/ 4201632 w 8037833"/>
              <a:gd name="connsiteY48-8614" fmla="*/ 3702602 h 3784177"/>
              <a:gd name="connsiteX49-8615" fmla="*/ 4191289 w 8037833"/>
              <a:gd name="connsiteY49-8616" fmla="*/ 3702380 h 3784177"/>
              <a:gd name="connsiteX50-8617" fmla="*/ 4191039 w 8037833"/>
              <a:gd name="connsiteY50-8618" fmla="*/ 3702831 h 3784177"/>
              <a:gd name="connsiteX51-8619" fmla="*/ 4181340 w 8037833"/>
              <a:gd name="connsiteY51-8620" fmla="*/ 3701729 h 3784177"/>
              <a:gd name="connsiteX52-8621" fmla="*/ 4133816 w 8037833"/>
              <a:gd name="connsiteY52-8622" fmla="*/ 3690565 h 3784177"/>
              <a:gd name="connsiteX53-8623" fmla="*/ 4071732 w 8037833"/>
              <a:gd name="connsiteY53-8624" fmla="*/ 3732513 h 3784177"/>
              <a:gd name="connsiteX54-8625" fmla="*/ 4045924 w 8037833"/>
              <a:gd name="connsiteY54-8626" fmla="*/ 3739404 h 3784177"/>
              <a:gd name="connsiteX55-8627" fmla="*/ 4032171 w 8037833"/>
              <a:gd name="connsiteY55-8628" fmla="*/ 3745523 h 3784177"/>
              <a:gd name="connsiteX56-8629" fmla="*/ 4031335 w 8037833"/>
              <a:gd name="connsiteY56-8630" fmla="*/ 3747479 h 3784177"/>
              <a:gd name="connsiteX57-8631" fmla="*/ 3985774 w 8037833"/>
              <a:gd name="connsiteY57-8632" fmla="*/ 3736547 h 3784177"/>
              <a:gd name="connsiteX58-8633" fmla="*/ 3979769 w 8037833"/>
              <a:gd name="connsiteY58-8634" fmla="*/ 3738769 h 3784177"/>
              <a:gd name="connsiteX59-8635" fmla="*/ 3950014 w 8037833"/>
              <a:gd name="connsiteY59-8636" fmla="*/ 3726942 h 3784177"/>
              <a:gd name="connsiteX60-8637" fmla="*/ 3934671 w 8037833"/>
              <a:gd name="connsiteY60-8638" fmla="*/ 3723339 h 3784177"/>
              <a:gd name="connsiteX61-8639" fmla="*/ 3930274 w 8037833"/>
              <a:gd name="connsiteY61-8640" fmla="*/ 3717148 h 3784177"/>
              <a:gd name="connsiteX62-8641" fmla="*/ 3907660 w 8037833"/>
              <a:gd name="connsiteY62-8642" fmla="*/ 3714456 h 3784177"/>
              <a:gd name="connsiteX63-8643" fmla="*/ 3905087 w 8037833"/>
              <a:gd name="connsiteY63-8644" fmla="*/ 3716098 h 3784177"/>
              <a:gd name="connsiteX64-8645" fmla="*/ 3886347 w 8037833"/>
              <a:gd name="connsiteY64-8646" fmla="*/ 3706620 h 3784177"/>
              <a:gd name="connsiteX65-8647" fmla="*/ 3870533 w 8037833"/>
              <a:gd name="connsiteY65-8648" fmla="*/ 3689905 h 3784177"/>
              <a:gd name="connsiteX66-8649" fmla="*/ 3678563 w 8037833"/>
              <a:gd name="connsiteY66-8650" fmla="*/ 3694486 h 3784177"/>
              <a:gd name="connsiteX67-8651" fmla="*/ 3524121 w 8037833"/>
              <a:gd name="connsiteY67-8652" fmla="*/ 3642736 h 3784177"/>
              <a:gd name="connsiteX68-8653" fmla="*/ 3432153 w 8037833"/>
              <a:gd name="connsiteY68-8654" fmla="*/ 3667780 h 3784177"/>
              <a:gd name="connsiteX69-8655" fmla="*/ 3373519 w 8037833"/>
              <a:gd name="connsiteY69-8656" fmla="*/ 3665785 h 3784177"/>
              <a:gd name="connsiteX70-8657" fmla="*/ 3114267 w 8037833"/>
              <a:gd name="connsiteY70-8658" fmla="*/ 3638983 h 3784177"/>
              <a:gd name="connsiteX71-8659" fmla="*/ 2989722 w 8037833"/>
              <a:gd name="connsiteY71-8660" fmla="*/ 3623230 h 3784177"/>
              <a:gd name="connsiteX72-8661" fmla="*/ 2965734 w 8037833"/>
              <a:gd name="connsiteY72-8662" fmla="*/ 3635676 h 3784177"/>
              <a:gd name="connsiteX73-8663" fmla="*/ 2961603 w 8037833"/>
              <a:gd name="connsiteY73-8664" fmla="*/ 3638221 h 3784177"/>
              <a:gd name="connsiteX74-8665" fmla="*/ 2944959 w 8037833"/>
              <a:gd name="connsiteY74-8666" fmla="*/ 3639723 h 3784177"/>
              <a:gd name="connsiteX75-8667" fmla="*/ 2940402 w 8037833"/>
              <a:gd name="connsiteY75-8668" fmla="*/ 3651000 h 3784177"/>
              <a:gd name="connsiteX76-8669" fmla="*/ 2915449 w 8037833"/>
              <a:gd name="connsiteY76-8670" fmla="*/ 3661039 h 3784177"/>
              <a:gd name="connsiteX77-8671" fmla="*/ 2884777 w 8037833"/>
              <a:gd name="connsiteY77-8672" fmla="*/ 3660775 h 3784177"/>
              <a:gd name="connsiteX78-8673" fmla="*/ 2739034 w 8037833"/>
              <a:gd name="connsiteY78-8674" fmla="*/ 3647396 h 3784177"/>
              <a:gd name="connsiteX79-8675" fmla="*/ 2651827 w 8037833"/>
              <a:gd name="connsiteY79-8676" fmla="*/ 3646306 h 3784177"/>
              <a:gd name="connsiteX80-8677" fmla="*/ 2618680 w 8037833"/>
              <a:gd name="connsiteY80-8678" fmla="*/ 3656755 h 3784177"/>
              <a:gd name="connsiteX81-8679" fmla="*/ 2572404 w 8037833"/>
              <a:gd name="connsiteY81-8680" fmla="*/ 3664043 h 3784177"/>
              <a:gd name="connsiteX82-8681" fmla="*/ 2490721 w 8037833"/>
              <a:gd name="connsiteY82-8682" fmla="*/ 3685313 h 3784177"/>
              <a:gd name="connsiteX83-8683" fmla="*/ 2423704 w 8037833"/>
              <a:gd name="connsiteY83-8684" fmla="*/ 3658079 h 3784177"/>
              <a:gd name="connsiteX84-8685" fmla="*/ 2301172 w 8037833"/>
              <a:gd name="connsiteY84-8686" fmla="*/ 3663053 h 3784177"/>
              <a:gd name="connsiteX85-8687" fmla="*/ 2294102 w 8037833"/>
              <a:gd name="connsiteY85-8688" fmla="*/ 3671151 h 3784177"/>
              <a:gd name="connsiteX86-8689" fmla="*/ 2238966 w 8037833"/>
              <a:gd name="connsiteY86-8690" fmla="*/ 3668777 h 3784177"/>
              <a:gd name="connsiteX87-8691" fmla="*/ 2082844 w 8037833"/>
              <a:gd name="connsiteY87-8692" fmla="*/ 3631994 h 3784177"/>
              <a:gd name="connsiteX88-8693" fmla="*/ 1938480 w 8037833"/>
              <a:gd name="connsiteY88-8694" fmla="*/ 3601439 h 3784177"/>
              <a:gd name="connsiteX89-8695" fmla="*/ 1900166 w 8037833"/>
              <a:gd name="connsiteY89-8696" fmla="*/ 3609358 h 3784177"/>
              <a:gd name="connsiteX90-8697" fmla="*/ 1835976 w 8037833"/>
              <a:gd name="connsiteY90-8698" fmla="*/ 3622065 h 3784177"/>
              <a:gd name="connsiteX91-8699" fmla="*/ 1787830 w 8037833"/>
              <a:gd name="connsiteY91-8700" fmla="*/ 3633173 h 3784177"/>
              <a:gd name="connsiteX92-8701" fmla="*/ 1734224 w 8037833"/>
              <a:gd name="connsiteY92-8702" fmla="*/ 3655593 h 3784177"/>
              <a:gd name="connsiteX93-8703" fmla="*/ 1721989 w 8037833"/>
              <a:gd name="connsiteY93-8704" fmla="*/ 3627298 h 3784177"/>
              <a:gd name="connsiteX94-8705" fmla="*/ 1664576 w 8037833"/>
              <a:gd name="connsiteY94-8706" fmla="*/ 3638572 h 3784177"/>
              <a:gd name="connsiteX95-8707" fmla="*/ 1577459 w 8037833"/>
              <a:gd name="connsiteY95-8708" fmla="*/ 3658824 h 3784177"/>
              <a:gd name="connsiteX96-8709" fmla="*/ 1527269 w 8037833"/>
              <a:gd name="connsiteY96-8710" fmla="*/ 3663088 h 3784177"/>
              <a:gd name="connsiteX97-8711" fmla="*/ 1390118 w 8037833"/>
              <a:gd name="connsiteY97-8712" fmla="*/ 3682789 h 3784177"/>
              <a:gd name="connsiteX98-8713" fmla="*/ 1252698 w 8037833"/>
              <a:gd name="connsiteY98-8714" fmla="*/ 3708662 h 3784177"/>
              <a:gd name="connsiteX99-8715" fmla="*/ 1171039 w 8037833"/>
              <a:gd name="connsiteY99-8716" fmla="*/ 3758642 h 3784177"/>
              <a:gd name="connsiteX100-8717" fmla="*/ 1058106 w 8037833"/>
              <a:gd name="connsiteY100-8718" fmla="*/ 3776166 h 3784177"/>
              <a:gd name="connsiteX101-8719" fmla="*/ 1039167 w 8037833"/>
              <a:gd name="connsiteY101-8720" fmla="*/ 3784177 h 3784177"/>
              <a:gd name="connsiteX102-8721" fmla="*/ 1012958 w 8037833"/>
              <a:gd name="connsiteY102-8722" fmla="*/ 3779206 h 3784177"/>
              <a:gd name="connsiteX103-8723" fmla="*/ 907906 w 8037833"/>
              <a:gd name="connsiteY103-8724" fmla="*/ 3757678 h 3784177"/>
              <a:gd name="connsiteX104-8725" fmla="*/ 825226 w 8037833"/>
              <a:gd name="connsiteY104-8726" fmla="*/ 3726369 h 3784177"/>
              <a:gd name="connsiteX105-8727" fmla="*/ 722264 w 8037833"/>
              <a:gd name="connsiteY105-8728" fmla="*/ 3747612 h 3784177"/>
              <a:gd name="connsiteX106-8729" fmla="*/ 659460 w 8037833"/>
              <a:gd name="connsiteY106-8730" fmla="*/ 3740429 h 3784177"/>
              <a:gd name="connsiteX107-8731" fmla="*/ 556552 w 8037833"/>
              <a:gd name="connsiteY107-8732" fmla="*/ 3739124 h 3784177"/>
              <a:gd name="connsiteX108-8733" fmla="*/ 445444 w 8037833"/>
              <a:gd name="connsiteY108-8734" fmla="*/ 3764831 h 3784177"/>
              <a:gd name="connsiteX109-8735" fmla="*/ 393295 w 8037833"/>
              <a:gd name="connsiteY109-8736" fmla="*/ 3753097 h 3784177"/>
              <a:gd name="connsiteX110-8737" fmla="*/ 339711 w 8037833"/>
              <a:gd name="connsiteY110-8738" fmla="*/ 3718242 h 3784177"/>
              <a:gd name="connsiteX111-8739" fmla="*/ 222239 w 8037833"/>
              <a:gd name="connsiteY111-8740" fmla="*/ 3672335 h 3784177"/>
              <a:gd name="connsiteX112-8741" fmla="*/ 163578 w 8037833"/>
              <a:gd name="connsiteY112-8742" fmla="*/ 3656292 h 3784177"/>
              <a:gd name="connsiteX113-8743" fmla="*/ 72220 w 8037833"/>
              <a:gd name="connsiteY113-8744" fmla="*/ 3645272 h 3784177"/>
              <a:gd name="connsiteX114-8745" fmla="*/ 44395 w 8037833"/>
              <a:gd name="connsiteY114-8746" fmla="*/ 3639455 h 3784177"/>
              <a:gd name="connsiteX115-8747" fmla="*/ 1962 w 8037833"/>
              <a:gd name="connsiteY115-8748" fmla="*/ 3635948 h 3784177"/>
              <a:gd name="connsiteX116-8749" fmla="*/ 0 w 8037833"/>
              <a:gd name="connsiteY116-8750" fmla="*/ 3635261 h 3784177"/>
              <a:gd name="connsiteX117-8751" fmla="*/ 0 w 8037833"/>
              <a:gd name="connsiteY117-8752" fmla="*/ 12763 h 3784177"/>
              <a:gd name="connsiteX0-8753" fmla="*/ 0 w 8037833"/>
              <a:gd name="connsiteY0-8754" fmla="*/ 12763 h 3784177"/>
              <a:gd name="connsiteX1-8755" fmla="*/ 8037833 w 8037833"/>
              <a:gd name="connsiteY1-8756" fmla="*/ 0 h 3784177"/>
              <a:gd name="connsiteX2-8757" fmla="*/ 8037833 w 8037833"/>
              <a:gd name="connsiteY2-8758" fmla="*/ 3123098 h 3784177"/>
              <a:gd name="connsiteX3-8759" fmla="*/ 8034343 w 8037833"/>
              <a:gd name="connsiteY3-8760" fmla="*/ 3122573 h 3784177"/>
              <a:gd name="connsiteX4-8761" fmla="*/ 7877229 w 8037833"/>
              <a:gd name="connsiteY4-8762" fmla="*/ 3143819 h 3784177"/>
              <a:gd name="connsiteX5-8763" fmla="*/ 7752740 w 8037833"/>
              <a:gd name="connsiteY5-8764" fmla="*/ 3181149 h 3784177"/>
              <a:gd name="connsiteX6-8765" fmla="*/ 7588760 w 8037833"/>
              <a:gd name="connsiteY6-8766" fmla="*/ 3183782 h 3784177"/>
              <a:gd name="connsiteX7-8767" fmla="*/ 7351256 w 8037833"/>
              <a:gd name="connsiteY7-8768" fmla="*/ 3276296 h 3784177"/>
              <a:gd name="connsiteX8-8769" fmla="*/ 7241630 w 8037833"/>
              <a:gd name="connsiteY8-8770" fmla="*/ 3258619 h 3784177"/>
              <a:gd name="connsiteX9-8771" fmla="*/ 7197338 w 8037833"/>
              <a:gd name="connsiteY9-8772" fmla="*/ 3224751 h 3784177"/>
              <a:gd name="connsiteX10-8773" fmla="*/ 7180777 w 8037833"/>
              <a:gd name="connsiteY10-8774" fmla="*/ 3222826 h 3784177"/>
              <a:gd name="connsiteX11-8775" fmla="*/ 7146896 w 8037833"/>
              <a:gd name="connsiteY11-8776" fmla="*/ 3256975 h 3784177"/>
              <a:gd name="connsiteX12-8777" fmla="*/ 7101771 w 8037833"/>
              <a:gd name="connsiteY12-8778" fmla="*/ 3257015 h 3784177"/>
              <a:gd name="connsiteX13-8779" fmla="*/ 7047844 w 8037833"/>
              <a:gd name="connsiteY13-8780" fmla="*/ 3303791 h 3784177"/>
              <a:gd name="connsiteX14-8781" fmla="*/ 6912506 w 8037833"/>
              <a:gd name="connsiteY14-8782" fmla="*/ 3361478 h 3784177"/>
              <a:gd name="connsiteX15-8783" fmla="*/ 6819463 w 8037833"/>
              <a:gd name="connsiteY15-8784" fmla="*/ 3368624 h 3784177"/>
              <a:gd name="connsiteX16-8785" fmla="*/ 6797198 w 8037833"/>
              <a:gd name="connsiteY16-8786" fmla="*/ 3378256 h 3784177"/>
              <a:gd name="connsiteX17-8787" fmla="*/ 6687784 w 8037833"/>
              <a:gd name="connsiteY17-8788" fmla="*/ 3376132 h 3784177"/>
              <a:gd name="connsiteX18-8789" fmla="*/ 6566539 w 8037833"/>
              <a:gd name="connsiteY18-8790" fmla="*/ 3382500 h 3784177"/>
              <a:gd name="connsiteX19-8791" fmla="*/ 6352283 w 8037833"/>
              <a:gd name="connsiteY19-8792" fmla="*/ 3374762 h 3784177"/>
              <a:gd name="connsiteX20-8793" fmla="*/ 6111718 w 8037833"/>
              <a:gd name="connsiteY20-8794" fmla="*/ 3357536 h 3784177"/>
              <a:gd name="connsiteX21-8795" fmla="*/ 6022263 w 8037833"/>
              <a:gd name="connsiteY21-8796" fmla="*/ 3359057 h 3784177"/>
              <a:gd name="connsiteX22-8797" fmla="*/ 5891274 w 8037833"/>
              <a:gd name="connsiteY22-8798" fmla="*/ 3397681 h 3784177"/>
              <a:gd name="connsiteX23-8799" fmla="*/ 5746050 w 8037833"/>
              <a:gd name="connsiteY23-8800" fmla="*/ 3426142 h 3784177"/>
              <a:gd name="connsiteX24-8801" fmla="*/ 5613670 w 8037833"/>
              <a:gd name="connsiteY24-8802" fmla="*/ 3428671 h 3784177"/>
              <a:gd name="connsiteX25-8803" fmla="*/ 5535334 w 8037833"/>
              <a:gd name="connsiteY25-8804" fmla="*/ 3437044 h 3784177"/>
              <a:gd name="connsiteX26-8805" fmla="*/ 5506940 w 8037833"/>
              <a:gd name="connsiteY26-8806" fmla="*/ 3450999 h 3784177"/>
              <a:gd name="connsiteX27-8807" fmla="*/ 5466372 w 8037833"/>
              <a:gd name="connsiteY27-8808" fmla="*/ 3463245 h 3784177"/>
              <a:gd name="connsiteX28-8809" fmla="*/ 5395833 w 8037833"/>
              <a:gd name="connsiteY28-8810" fmla="*/ 3493194 h 3784177"/>
              <a:gd name="connsiteX29-8811" fmla="*/ 5305325 w 8037833"/>
              <a:gd name="connsiteY29-8812" fmla="*/ 3505200 h 3784177"/>
              <a:gd name="connsiteX30-8813" fmla="*/ 5223043 w 8037833"/>
              <a:gd name="connsiteY30-8814" fmla="*/ 3491664 h 3784177"/>
              <a:gd name="connsiteX31-8815" fmla="*/ 5217733 w 8037833"/>
              <a:gd name="connsiteY31-8816" fmla="*/ 3500463 h 3784177"/>
              <a:gd name="connsiteX32-8817" fmla="*/ 5167992 w 8037833"/>
              <a:gd name="connsiteY32-8818" fmla="*/ 3504085 h 3784177"/>
              <a:gd name="connsiteX33-8819" fmla="*/ 4987020 w 8037833"/>
              <a:gd name="connsiteY33-8820" fmla="*/ 3461263 h 3784177"/>
              <a:gd name="connsiteX34-8821" fmla="*/ 4890003 w 8037833"/>
              <a:gd name="connsiteY34-8822" fmla="*/ 3469874 h 3784177"/>
              <a:gd name="connsiteX35-8823" fmla="*/ 4856654 w 8037833"/>
              <a:gd name="connsiteY35-8824" fmla="*/ 3481880 h 3784177"/>
              <a:gd name="connsiteX36-8825" fmla="*/ 4800711 w 8037833"/>
              <a:gd name="connsiteY36-8826" fmla="*/ 3501441 h 3784177"/>
              <a:gd name="connsiteX37-8827" fmla="*/ 4761569 w 8037833"/>
              <a:gd name="connsiteY37-8828" fmla="*/ 3538103 h 3784177"/>
              <a:gd name="connsiteX38-8829" fmla="*/ 4713734 w 8037833"/>
              <a:gd name="connsiteY38-8830" fmla="*/ 3545724 h 3784177"/>
              <a:gd name="connsiteX39-8831" fmla="*/ 4699169 w 8037833"/>
              <a:gd name="connsiteY39-8832" fmla="*/ 3518988 h 3784177"/>
              <a:gd name="connsiteX40-8833" fmla="*/ 4649120 w 8037833"/>
              <a:gd name="connsiteY40-8834" fmla="*/ 3536392 h 3784177"/>
              <a:gd name="connsiteX41-8835" fmla="*/ 4573578 w 8037833"/>
              <a:gd name="connsiteY41-8836" fmla="*/ 3565923 h 3784177"/>
              <a:gd name="connsiteX42-8837" fmla="*/ 4529117 w 8037833"/>
              <a:gd name="connsiteY42-8838" fmla="*/ 3575592 h 3784177"/>
              <a:gd name="connsiteX43-8839" fmla="*/ 4408641 w 8037833"/>
              <a:gd name="connsiteY43-8840" fmla="*/ 3610000 h 3784177"/>
              <a:gd name="connsiteX44-8841" fmla="*/ 4356402 w 8037833"/>
              <a:gd name="connsiteY44-8842" fmla="*/ 3642792 h 3784177"/>
              <a:gd name="connsiteX45-8843" fmla="*/ 4270245 w 8037833"/>
              <a:gd name="connsiteY45-8844" fmla="*/ 3665789 h 3784177"/>
              <a:gd name="connsiteX46-8845" fmla="*/ 4208725 w 8037833"/>
              <a:gd name="connsiteY46-8846" fmla="*/ 3704841 h 3784177"/>
              <a:gd name="connsiteX47-8847" fmla="*/ 4201632 w 8037833"/>
              <a:gd name="connsiteY47-8848" fmla="*/ 3702602 h 3784177"/>
              <a:gd name="connsiteX48-8849" fmla="*/ 4191289 w 8037833"/>
              <a:gd name="connsiteY48-8850" fmla="*/ 3702380 h 3784177"/>
              <a:gd name="connsiteX49-8851" fmla="*/ 4191039 w 8037833"/>
              <a:gd name="connsiteY49-8852" fmla="*/ 3702831 h 3784177"/>
              <a:gd name="connsiteX50-8853" fmla="*/ 4181340 w 8037833"/>
              <a:gd name="connsiteY50-8854" fmla="*/ 3701729 h 3784177"/>
              <a:gd name="connsiteX51-8855" fmla="*/ 4133816 w 8037833"/>
              <a:gd name="connsiteY51-8856" fmla="*/ 3690565 h 3784177"/>
              <a:gd name="connsiteX52-8857" fmla="*/ 4071732 w 8037833"/>
              <a:gd name="connsiteY52-8858" fmla="*/ 3732513 h 3784177"/>
              <a:gd name="connsiteX53-8859" fmla="*/ 4045924 w 8037833"/>
              <a:gd name="connsiteY53-8860" fmla="*/ 3739404 h 3784177"/>
              <a:gd name="connsiteX54-8861" fmla="*/ 4032171 w 8037833"/>
              <a:gd name="connsiteY54-8862" fmla="*/ 3745523 h 3784177"/>
              <a:gd name="connsiteX55-8863" fmla="*/ 4031335 w 8037833"/>
              <a:gd name="connsiteY55-8864" fmla="*/ 3747479 h 3784177"/>
              <a:gd name="connsiteX56-8865" fmla="*/ 3985774 w 8037833"/>
              <a:gd name="connsiteY56-8866" fmla="*/ 3736547 h 3784177"/>
              <a:gd name="connsiteX57-8867" fmla="*/ 3979769 w 8037833"/>
              <a:gd name="connsiteY57-8868" fmla="*/ 3738769 h 3784177"/>
              <a:gd name="connsiteX58-8869" fmla="*/ 3950014 w 8037833"/>
              <a:gd name="connsiteY58-8870" fmla="*/ 3726942 h 3784177"/>
              <a:gd name="connsiteX59-8871" fmla="*/ 3934671 w 8037833"/>
              <a:gd name="connsiteY59-8872" fmla="*/ 3723339 h 3784177"/>
              <a:gd name="connsiteX60-8873" fmla="*/ 3930274 w 8037833"/>
              <a:gd name="connsiteY60-8874" fmla="*/ 3717148 h 3784177"/>
              <a:gd name="connsiteX61-8875" fmla="*/ 3907660 w 8037833"/>
              <a:gd name="connsiteY61-8876" fmla="*/ 3714456 h 3784177"/>
              <a:gd name="connsiteX62-8877" fmla="*/ 3905087 w 8037833"/>
              <a:gd name="connsiteY62-8878" fmla="*/ 3716098 h 3784177"/>
              <a:gd name="connsiteX63-8879" fmla="*/ 3886347 w 8037833"/>
              <a:gd name="connsiteY63-8880" fmla="*/ 3706620 h 3784177"/>
              <a:gd name="connsiteX64-8881" fmla="*/ 3870533 w 8037833"/>
              <a:gd name="connsiteY64-8882" fmla="*/ 3689905 h 3784177"/>
              <a:gd name="connsiteX65-8883" fmla="*/ 3678563 w 8037833"/>
              <a:gd name="connsiteY65-8884" fmla="*/ 3694486 h 3784177"/>
              <a:gd name="connsiteX66-8885" fmla="*/ 3524121 w 8037833"/>
              <a:gd name="connsiteY66-8886" fmla="*/ 3642736 h 3784177"/>
              <a:gd name="connsiteX67-8887" fmla="*/ 3432153 w 8037833"/>
              <a:gd name="connsiteY67-8888" fmla="*/ 3667780 h 3784177"/>
              <a:gd name="connsiteX68-8889" fmla="*/ 3373519 w 8037833"/>
              <a:gd name="connsiteY68-8890" fmla="*/ 3665785 h 3784177"/>
              <a:gd name="connsiteX69-8891" fmla="*/ 3114267 w 8037833"/>
              <a:gd name="connsiteY69-8892" fmla="*/ 3638983 h 3784177"/>
              <a:gd name="connsiteX70-8893" fmla="*/ 2989722 w 8037833"/>
              <a:gd name="connsiteY70-8894" fmla="*/ 3623230 h 3784177"/>
              <a:gd name="connsiteX71-8895" fmla="*/ 2965734 w 8037833"/>
              <a:gd name="connsiteY71-8896" fmla="*/ 3635676 h 3784177"/>
              <a:gd name="connsiteX72-8897" fmla="*/ 2961603 w 8037833"/>
              <a:gd name="connsiteY72-8898" fmla="*/ 3638221 h 3784177"/>
              <a:gd name="connsiteX73-8899" fmla="*/ 2944959 w 8037833"/>
              <a:gd name="connsiteY73-8900" fmla="*/ 3639723 h 3784177"/>
              <a:gd name="connsiteX74-8901" fmla="*/ 2940402 w 8037833"/>
              <a:gd name="connsiteY74-8902" fmla="*/ 3651000 h 3784177"/>
              <a:gd name="connsiteX75-8903" fmla="*/ 2915449 w 8037833"/>
              <a:gd name="connsiteY75-8904" fmla="*/ 3661039 h 3784177"/>
              <a:gd name="connsiteX76-8905" fmla="*/ 2884777 w 8037833"/>
              <a:gd name="connsiteY76-8906" fmla="*/ 3660775 h 3784177"/>
              <a:gd name="connsiteX77-8907" fmla="*/ 2739034 w 8037833"/>
              <a:gd name="connsiteY77-8908" fmla="*/ 3647396 h 3784177"/>
              <a:gd name="connsiteX78-8909" fmla="*/ 2651827 w 8037833"/>
              <a:gd name="connsiteY78-8910" fmla="*/ 3646306 h 3784177"/>
              <a:gd name="connsiteX79-8911" fmla="*/ 2618680 w 8037833"/>
              <a:gd name="connsiteY79-8912" fmla="*/ 3656755 h 3784177"/>
              <a:gd name="connsiteX80-8913" fmla="*/ 2572404 w 8037833"/>
              <a:gd name="connsiteY80-8914" fmla="*/ 3664043 h 3784177"/>
              <a:gd name="connsiteX81-8915" fmla="*/ 2490721 w 8037833"/>
              <a:gd name="connsiteY81-8916" fmla="*/ 3685313 h 3784177"/>
              <a:gd name="connsiteX82-8917" fmla="*/ 2423704 w 8037833"/>
              <a:gd name="connsiteY82-8918" fmla="*/ 3658079 h 3784177"/>
              <a:gd name="connsiteX83-8919" fmla="*/ 2301172 w 8037833"/>
              <a:gd name="connsiteY83-8920" fmla="*/ 3663053 h 3784177"/>
              <a:gd name="connsiteX84-8921" fmla="*/ 2294102 w 8037833"/>
              <a:gd name="connsiteY84-8922" fmla="*/ 3671151 h 3784177"/>
              <a:gd name="connsiteX85-8923" fmla="*/ 2238966 w 8037833"/>
              <a:gd name="connsiteY85-8924" fmla="*/ 3668777 h 3784177"/>
              <a:gd name="connsiteX86-8925" fmla="*/ 2082844 w 8037833"/>
              <a:gd name="connsiteY86-8926" fmla="*/ 3631994 h 3784177"/>
              <a:gd name="connsiteX87-8927" fmla="*/ 1938480 w 8037833"/>
              <a:gd name="connsiteY87-8928" fmla="*/ 3601439 h 3784177"/>
              <a:gd name="connsiteX88-8929" fmla="*/ 1900166 w 8037833"/>
              <a:gd name="connsiteY88-8930" fmla="*/ 3609358 h 3784177"/>
              <a:gd name="connsiteX89-8931" fmla="*/ 1835976 w 8037833"/>
              <a:gd name="connsiteY89-8932" fmla="*/ 3622065 h 3784177"/>
              <a:gd name="connsiteX90-8933" fmla="*/ 1787830 w 8037833"/>
              <a:gd name="connsiteY90-8934" fmla="*/ 3633173 h 3784177"/>
              <a:gd name="connsiteX91-8935" fmla="*/ 1734224 w 8037833"/>
              <a:gd name="connsiteY91-8936" fmla="*/ 3655593 h 3784177"/>
              <a:gd name="connsiteX92-8937" fmla="*/ 1721989 w 8037833"/>
              <a:gd name="connsiteY92-8938" fmla="*/ 3627298 h 3784177"/>
              <a:gd name="connsiteX93-8939" fmla="*/ 1664576 w 8037833"/>
              <a:gd name="connsiteY93-8940" fmla="*/ 3638572 h 3784177"/>
              <a:gd name="connsiteX94-8941" fmla="*/ 1577459 w 8037833"/>
              <a:gd name="connsiteY94-8942" fmla="*/ 3658824 h 3784177"/>
              <a:gd name="connsiteX95-8943" fmla="*/ 1527269 w 8037833"/>
              <a:gd name="connsiteY95-8944" fmla="*/ 3663088 h 3784177"/>
              <a:gd name="connsiteX96-8945" fmla="*/ 1390118 w 8037833"/>
              <a:gd name="connsiteY96-8946" fmla="*/ 3682789 h 3784177"/>
              <a:gd name="connsiteX97-8947" fmla="*/ 1252698 w 8037833"/>
              <a:gd name="connsiteY97-8948" fmla="*/ 3708662 h 3784177"/>
              <a:gd name="connsiteX98-8949" fmla="*/ 1171039 w 8037833"/>
              <a:gd name="connsiteY98-8950" fmla="*/ 3758642 h 3784177"/>
              <a:gd name="connsiteX99-8951" fmla="*/ 1058106 w 8037833"/>
              <a:gd name="connsiteY99-8952" fmla="*/ 3776166 h 3784177"/>
              <a:gd name="connsiteX100-8953" fmla="*/ 1039167 w 8037833"/>
              <a:gd name="connsiteY100-8954" fmla="*/ 3784177 h 3784177"/>
              <a:gd name="connsiteX101-8955" fmla="*/ 1012958 w 8037833"/>
              <a:gd name="connsiteY101-8956" fmla="*/ 3779206 h 3784177"/>
              <a:gd name="connsiteX102-8957" fmla="*/ 907906 w 8037833"/>
              <a:gd name="connsiteY102-8958" fmla="*/ 3757678 h 3784177"/>
              <a:gd name="connsiteX103-8959" fmla="*/ 825226 w 8037833"/>
              <a:gd name="connsiteY103-8960" fmla="*/ 3726369 h 3784177"/>
              <a:gd name="connsiteX104-8961" fmla="*/ 722264 w 8037833"/>
              <a:gd name="connsiteY104-8962" fmla="*/ 3747612 h 3784177"/>
              <a:gd name="connsiteX105-8963" fmla="*/ 659460 w 8037833"/>
              <a:gd name="connsiteY105-8964" fmla="*/ 3740429 h 3784177"/>
              <a:gd name="connsiteX106-8965" fmla="*/ 556552 w 8037833"/>
              <a:gd name="connsiteY106-8966" fmla="*/ 3739124 h 3784177"/>
              <a:gd name="connsiteX107-8967" fmla="*/ 445444 w 8037833"/>
              <a:gd name="connsiteY107-8968" fmla="*/ 3764831 h 3784177"/>
              <a:gd name="connsiteX108-8969" fmla="*/ 393295 w 8037833"/>
              <a:gd name="connsiteY108-8970" fmla="*/ 3753097 h 3784177"/>
              <a:gd name="connsiteX109-8971" fmla="*/ 339711 w 8037833"/>
              <a:gd name="connsiteY109-8972" fmla="*/ 3718242 h 3784177"/>
              <a:gd name="connsiteX110-8973" fmla="*/ 222239 w 8037833"/>
              <a:gd name="connsiteY110-8974" fmla="*/ 3672335 h 3784177"/>
              <a:gd name="connsiteX111-8975" fmla="*/ 163578 w 8037833"/>
              <a:gd name="connsiteY111-8976" fmla="*/ 3656292 h 3784177"/>
              <a:gd name="connsiteX112-8977" fmla="*/ 72220 w 8037833"/>
              <a:gd name="connsiteY112-8978" fmla="*/ 3645272 h 3784177"/>
              <a:gd name="connsiteX113-8979" fmla="*/ 44395 w 8037833"/>
              <a:gd name="connsiteY113-8980" fmla="*/ 3639455 h 3784177"/>
              <a:gd name="connsiteX114-8981" fmla="*/ 1962 w 8037833"/>
              <a:gd name="connsiteY114-8982" fmla="*/ 3635948 h 3784177"/>
              <a:gd name="connsiteX115-8983" fmla="*/ 0 w 8037833"/>
              <a:gd name="connsiteY115-8984" fmla="*/ 3635261 h 3784177"/>
              <a:gd name="connsiteX116-8985" fmla="*/ 0 w 8037833"/>
              <a:gd name="connsiteY116-8986" fmla="*/ 12763 h 3784177"/>
              <a:gd name="connsiteX0-8987" fmla="*/ 0 w 8037833"/>
              <a:gd name="connsiteY0-8988" fmla="*/ 12763 h 3784177"/>
              <a:gd name="connsiteX1-8989" fmla="*/ 8037833 w 8037833"/>
              <a:gd name="connsiteY1-8990" fmla="*/ 0 h 3784177"/>
              <a:gd name="connsiteX2-8991" fmla="*/ 8037833 w 8037833"/>
              <a:gd name="connsiteY2-8992" fmla="*/ 3123098 h 3784177"/>
              <a:gd name="connsiteX3-8993" fmla="*/ 8034343 w 8037833"/>
              <a:gd name="connsiteY3-8994" fmla="*/ 3122573 h 3784177"/>
              <a:gd name="connsiteX4-8995" fmla="*/ 7877229 w 8037833"/>
              <a:gd name="connsiteY4-8996" fmla="*/ 3143819 h 3784177"/>
              <a:gd name="connsiteX5-8997" fmla="*/ 7752740 w 8037833"/>
              <a:gd name="connsiteY5-8998" fmla="*/ 3181149 h 3784177"/>
              <a:gd name="connsiteX6-8999" fmla="*/ 7588760 w 8037833"/>
              <a:gd name="connsiteY6-9000" fmla="*/ 3183782 h 3784177"/>
              <a:gd name="connsiteX7-9001" fmla="*/ 7351256 w 8037833"/>
              <a:gd name="connsiteY7-9002" fmla="*/ 3276296 h 3784177"/>
              <a:gd name="connsiteX8-9003" fmla="*/ 7241630 w 8037833"/>
              <a:gd name="connsiteY8-9004" fmla="*/ 3258619 h 3784177"/>
              <a:gd name="connsiteX9-9005" fmla="*/ 7197338 w 8037833"/>
              <a:gd name="connsiteY9-9006" fmla="*/ 3224751 h 3784177"/>
              <a:gd name="connsiteX10-9007" fmla="*/ 7180777 w 8037833"/>
              <a:gd name="connsiteY10-9008" fmla="*/ 3222826 h 3784177"/>
              <a:gd name="connsiteX11-9009" fmla="*/ 7146896 w 8037833"/>
              <a:gd name="connsiteY11-9010" fmla="*/ 3256975 h 3784177"/>
              <a:gd name="connsiteX12-9011" fmla="*/ 7101771 w 8037833"/>
              <a:gd name="connsiteY12-9012" fmla="*/ 3257015 h 3784177"/>
              <a:gd name="connsiteX13-9013" fmla="*/ 7047844 w 8037833"/>
              <a:gd name="connsiteY13-9014" fmla="*/ 3303791 h 3784177"/>
              <a:gd name="connsiteX14-9015" fmla="*/ 6912506 w 8037833"/>
              <a:gd name="connsiteY14-9016" fmla="*/ 3361478 h 3784177"/>
              <a:gd name="connsiteX15-9017" fmla="*/ 6819463 w 8037833"/>
              <a:gd name="connsiteY15-9018" fmla="*/ 3368624 h 3784177"/>
              <a:gd name="connsiteX16-9019" fmla="*/ 6797198 w 8037833"/>
              <a:gd name="connsiteY16-9020" fmla="*/ 3378256 h 3784177"/>
              <a:gd name="connsiteX17-9021" fmla="*/ 6687784 w 8037833"/>
              <a:gd name="connsiteY17-9022" fmla="*/ 3376132 h 3784177"/>
              <a:gd name="connsiteX18-9023" fmla="*/ 6566539 w 8037833"/>
              <a:gd name="connsiteY18-9024" fmla="*/ 3382500 h 3784177"/>
              <a:gd name="connsiteX19-9025" fmla="*/ 6352283 w 8037833"/>
              <a:gd name="connsiteY19-9026" fmla="*/ 3374762 h 3784177"/>
              <a:gd name="connsiteX20-9027" fmla="*/ 6111718 w 8037833"/>
              <a:gd name="connsiteY20-9028" fmla="*/ 3357536 h 3784177"/>
              <a:gd name="connsiteX21-9029" fmla="*/ 6022263 w 8037833"/>
              <a:gd name="connsiteY21-9030" fmla="*/ 3359057 h 3784177"/>
              <a:gd name="connsiteX22-9031" fmla="*/ 5891274 w 8037833"/>
              <a:gd name="connsiteY22-9032" fmla="*/ 3397681 h 3784177"/>
              <a:gd name="connsiteX23-9033" fmla="*/ 5746050 w 8037833"/>
              <a:gd name="connsiteY23-9034" fmla="*/ 3426142 h 3784177"/>
              <a:gd name="connsiteX24-9035" fmla="*/ 5613670 w 8037833"/>
              <a:gd name="connsiteY24-9036" fmla="*/ 3428671 h 3784177"/>
              <a:gd name="connsiteX25-9037" fmla="*/ 5535334 w 8037833"/>
              <a:gd name="connsiteY25-9038" fmla="*/ 3437044 h 3784177"/>
              <a:gd name="connsiteX26-9039" fmla="*/ 5506940 w 8037833"/>
              <a:gd name="connsiteY26-9040" fmla="*/ 3450999 h 3784177"/>
              <a:gd name="connsiteX27-9041" fmla="*/ 5466372 w 8037833"/>
              <a:gd name="connsiteY27-9042" fmla="*/ 3463245 h 3784177"/>
              <a:gd name="connsiteX28-9043" fmla="*/ 5395833 w 8037833"/>
              <a:gd name="connsiteY28-9044" fmla="*/ 3493194 h 3784177"/>
              <a:gd name="connsiteX29-9045" fmla="*/ 5305325 w 8037833"/>
              <a:gd name="connsiteY29-9046" fmla="*/ 3505200 h 3784177"/>
              <a:gd name="connsiteX30-9047" fmla="*/ 5223043 w 8037833"/>
              <a:gd name="connsiteY30-9048" fmla="*/ 3491664 h 3784177"/>
              <a:gd name="connsiteX31-9049" fmla="*/ 5217733 w 8037833"/>
              <a:gd name="connsiteY31-9050" fmla="*/ 3500463 h 3784177"/>
              <a:gd name="connsiteX32-9051" fmla="*/ 5167992 w 8037833"/>
              <a:gd name="connsiteY32-9052" fmla="*/ 3504085 h 3784177"/>
              <a:gd name="connsiteX33-9053" fmla="*/ 4987020 w 8037833"/>
              <a:gd name="connsiteY33-9054" fmla="*/ 3461263 h 3784177"/>
              <a:gd name="connsiteX34-9055" fmla="*/ 4890003 w 8037833"/>
              <a:gd name="connsiteY34-9056" fmla="*/ 3469874 h 3784177"/>
              <a:gd name="connsiteX35-9057" fmla="*/ 4856654 w 8037833"/>
              <a:gd name="connsiteY35-9058" fmla="*/ 3481880 h 3784177"/>
              <a:gd name="connsiteX36-9059" fmla="*/ 4800711 w 8037833"/>
              <a:gd name="connsiteY36-9060" fmla="*/ 3501441 h 3784177"/>
              <a:gd name="connsiteX37-9061" fmla="*/ 4761569 w 8037833"/>
              <a:gd name="connsiteY37-9062" fmla="*/ 3538103 h 3784177"/>
              <a:gd name="connsiteX38-9063" fmla="*/ 4713734 w 8037833"/>
              <a:gd name="connsiteY38-9064" fmla="*/ 3545724 h 3784177"/>
              <a:gd name="connsiteX39-9065" fmla="*/ 4649120 w 8037833"/>
              <a:gd name="connsiteY39-9066" fmla="*/ 3536392 h 3784177"/>
              <a:gd name="connsiteX40-9067" fmla="*/ 4573578 w 8037833"/>
              <a:gd name="connsiteY40-9068" fmla="*/ 3565923 h 3784177"/>
              <a:gd name="connsiteX41-9069" fmla="*/ 4529117 w 8037833"/>
              <a:gd name="connsiteY41-9070" fmla="*/ 3575592 h 3784177"/>
              <a:gd name="connsiteX42-9071" fmla="*/ 4408641 w 8037833"/>
              <a:gd name="connsiteY42-9072" fmla="*/ 3610000 h 3784177"/>
              <a:gd name="connsiteX43-9073" fmla="*/ 4356402 w 8037833"/>
              <a:gd name="connsiteY43-9074" fmla="*/ 3642792 h 3784177"/>
              <a:gd name="connsiteX44-9075" fmla="*/ 4270245 w 8037833"/>
              <a:gd name="connsiteY44-9076" fmla="*/ 3665789 h 3784177"/>
              <a:gd name="connsiteX45-9077" fmla="*/ 4208725 w 8037833"/>
              <a:gd name="connsiteY45-9078" fmla="*/ 3704841 h 3784177"/>
              <a:gd name="connsiteX46-9079" fmla="*/ 4201632 w 8037833"/>
              <a:gd name="connsiteY46-9080" fmla="*/ 3702602 h 3784177"/>
              <a:gd name="connsiteX47-9081" fmla="*/ 4191289 w 8037833"/>
              <a:gd name="connsiteY47-9082" fmla="*/ 3702380 h 3784177"/>
              <a:gd name="connsiteX48-9083" fmla="*/ 4191039 w 8037833"/>
              <a:gd name="connsiteY48-9084" fmla="*/ 3702831 h 3784177"/>
              <a:gd name="connsiteX49-9085" fmla="*/ 4181340 w 8037833"/>
              <a:gd name="connsiteY49-9086" fmla="*/ 3701729 h 3784177"/>
              <a:gd name="connsiteX50-9087" fmla="*/ 4133816 w 8037833"/>
              <a:gd name="connsiteY50-9088" fmla="*/ 3690565 h 3784177"/>
              <a:gd name="connsiteX51-9089" fmla="*/ 4071732 w 8037833"/>
              <a:gd name="connsiteY51-9090" fmla="*/ 3732513 h 3784177"/>
              <a:gd name="connsiteX52-9091" fmla="*/ 4045924 w 8037833"/>
              <a:gd name="connsiteY52-9092" fmla="*/ 3739404 h 3784177"/>
              <a:gd name="connsiteX53-9093" fmla="*/ 4032171 w 8037833"/>
              <a:gd name="connsiteY53-9094" fmla="*/ 3745523 h 3784177"/>
              <a:gd name="connsiteX54-9095" fmla="*/ 4031335 w 8037833"/>
              <a:gd name="connsiteY54-9096" fmla="*/ 3747479 h 3784177"/>
              <a:gd name="connsiteX55-9097" fmla="*/ 3985774 w 8037833"/>
              <a:gd name="connsiteY55-9098" fmla="*/ 3736547 h 3784177"/>
              <a:gd name="connsiteX56-9099" fmla="*/ 3979769 w 8037833"/>
              <a:gd name="connsiteY56-9100" fmla="*/ 3738769 h 3784177"/>
              <a:gd name="connsiteX57-9101" fmla="*/ 3950014 w 8037833"/>
              <a:gd name="connsiteY57-9102" fmla="*/ 3726942 h 3784177"/>
              <a:gd name="connsiteX58-9103" fmla="*/ 3934671 w 8037833"/>
              <a:gd name="connsiteY58-9104" fmla="*/ 3723339 h 3784177"/>
              <a:gd name="connsiteX59-9105" fmla="*/ 3930274 w 8037833"/>
              <a:gd name="connsiteY59-9106" fmla="*/ 3717148 h 3784177"/>
              <a:gd name="connsiteX60-9107" fmla="*/ 3907660 w 8037833"/>
              <a:gd name="connsiteY60-9108" fmla="*/ 3714456 h 3784177"/>
              <a:gd name="connsiteX61-9109" fmla="*/ 3905087 w 8037833"/>
              <a:gd name="connsiteY61-9110" fmla="*/ 3716098 h 3784177"/>
              <a:gd name="connsiteX62-9111" fmla="*/ 3886347 w 8037833"/>
              <a:gd name="connsiteY62-9112" fmla="*/ 3706620 h 3784177"/>
              <a:gd name="connsiteX63-9113" fmla="*/ 3870533 w 8037833"/>
              <a:gd name="connsiteY63-9114" fmla="*/ 3689905 h 3784177"/>
              <a:gd name="connsiteX64-9115" fmla="*/ 3678563 w 8037833"/>
              <a:gd name="connsiteY64-9116" fmla="*/ 3694486 h 3784177"/>
              <a:gd name="connsiteX65-9117" fmla="*/ 3524121 w 8037833"/>
              <a:gd name="connsiteY65-9118" fmla="*/ 3642736 h 3784177"/>
              <a:gd name="connsiteX66-9119" fmla="*/ 3432153 w 8037833"/>
              <a:gd name="connsiteY66-9120" fmla="*/ 3667780 h 3784177"/>
              <a:gd name="connsiteX67-9121" fmla="*/ 3373519 w 8037833"/>
              <a:gd name="connsiteY67-9122" fmla="*/ 3665785 h 3784177"/>
              <a:gd name="connsiteX68-9123" fmla="*/ 3114267 w 8037833"/>
              <a:gd name="connsiteY68-9124" fmla="*/ 3638983 h 3784177"/>
              <a:gd name="connsiteX69-9125" fmla="*/ 2989722 w 8037833"/>
              <a:gd name="connsiteY69-9126" fmla="*/ 3623230 h 3784177"/>
              <a:gd name="connsiteX70-9127" fmla="*/ 2965734 w 8037833"/>
              <a:gd name="connsiteY70-9128" fmla="*/ 3635676 h 3784177"/>
              <a:gd name="connsiteX71-9129" fmla="*/ 2961603 w 8037833"/>
              <a:gd name="connsiteY71-9130" fmla="*/ 3638221 h 3784177"/>
              <a:gd name="connsiteX72-9131" fmla="*/ 2944959 w 8037833"/>
              <a:gd name="connsiteY72-9132" fmla="*/ 3639723 h 3784177"/>
              <a:gd name="connsiteX73-9133" fmla="*/ 2940402 w 8037833"/>
              <a:gd name="connsiteY73-9134" fmla="*/ 3651000 h 3784177"/>
              <a:gd name="connsiteX74-9135" fmla="*/ 2915449 w 8037833"/>
              <a:gd name="connsiteY74-9136" fmla="*/ 3661039 h 3784177"/>
              <a:gd name="connsiteX75-9137" fmla="*/ 2884777 w 8037833"/>
              <a:gd name="connsiteY75-9138" fmla="*/ 3660775 h 3784177"/>
              <a:gd name="connsiteX76-9139" fmla="*/ 2739034 w 8037833"/>
              <a:gd name="connsiteY76-9140" fmla="*/ 3647396 h 3784177"/>
              <a:gd name="connsiteX77-9141" fmla="*/ 2651827 w 8037833"/>
              <a:gd name="connsiteY77-9142" fmla="*/ 3646306 h 3784177"/>
              <a:gd name="connsiteX78-9143" fmla="*/ 2618680 w 8037833"/>
              <a:gd name="connsiteY78-9144" fmla="*/ 3656755 h 3784177"/>
              <a:gd name="connsiteX79-9145" fmla="*/ 2572404 w 8037833"/>
              <a:gd name="connsiteY79-9146" fmla="*/ 3664043 h 3784177"/>
              <a:gd name="connsiteX80-9147" fmla="*/ 2490721 w 8037833"/>
              <a:gd name="connsiteY80-9148" fmla="*/ 3685313 h 3784177"/>
              <a:gd name="connsiteX81-9149" fmla="*/ 2423704 w 8037833"/>
              <a:gd name="connsiteY81-9150" fmla="*/ 3658079 h 3784177"/>
              <a:gd name="connsiteX82-9151" fmla="*/ 2301172 w 8037833"/>
              <a:gd name="connsiteY82-9152" fmla="*/ 3663053 h 3784177"/>
              <a:gd name="connsiteX83-9153" fmla="*/ 2294102 w 8037833"/>
              <a:gd name="connsiteY83-9154" fmla="*/ 3671151 h 3784177"/>
              <a:gd name="connsiteX84-9155" fmla="*/ 2238966 w 8037833"/>
              <a:gd name="connsiteY84-9156" fmla="*/ 3668777 h 3784177"/>
              <a:gd name="connsiteX85-9157" fmla="*/ 2082844 w 8037833"/>
              <a:gd name="connsiteY85-9158" fmla="*/ 3631994 h 3784177"/>
              <a:gd name="connsiteX86-9159" fmla="*/ 1938480 w 8037833"/>
              <a:gd name="connsiteY86-9160" fmla="*/ 3601439 h 3784177"/>
              <a:gd name="connsiteX87-9161" fmla="*/ 1900166 w 8037833"/>
              <a:gd name="connsiteY87-9162" fmla="*/ 3609358 h 3784177"/>
              <a:gd name="connsiteX88-9163" fmla="*/ 1835976 w 8037833"/>
              <a:gd name="connsiteY88-9164" fmla="*/ 3622065 h 3784177"/>
              <a:gd name="connsiteX89-9165" fmla="*/ 1787830 w 8037833"/>
              <a:gd name="connsiteY89-9166" fmla="*/ 3633173 h 3784177"/>
              <a:gd name="connsiteX90-9167" fmla="*/ 1734224 w 8037833"/>
              <a:gd name="connsiteY90-9168" fmla="*/ 3655593 h 3784177"/>
              <a:gd name="connsiteX91-9169" fmla="*/ 1721989 w 8037833"/>
              <a:gd name="connsiteY91-9170" fmla="*/ 3627298 h 3784177"/>
              <a:gd name="connsiteX92-9171" fmla="*/ 1664576 w 8037833"/>
              <a:gd name="connsiteY92-9172" fmla="*/ 3638572 h 3784177"/>
              <a:gd name="connsiteX93-9173" fmla="*/ 1577459 w 8037833"/>
              <a:gd name="connsiteY93-9174" fmla="*/ 3658824 h 3784177"/>
              <a:gd name="connsiteX94-9175" fmla="*/ 1527269 w 8037833"/>
              <a:gd name="connsiteY94-9176" fmla="*/ 3663088 h 3784177"/>
              <a:gd name="connsiteX95-9177" fmla="*/ 1390118 w 8037833"/>
              <a:gd name="connsiteY95-9178" fmla="*/ 3682789 h 3784177"/>
              <a:gd name="connsiteX96-9179" fmla="*/ 1252698 w 8037833"/>
              <a:gd name="connsiteY96-9180" fmla="*/ 3708662 h 3784177"/>
              <a:gd name="connsiteX97-9181" fmla="*/ 1171039 w 8037833"/>
              <a:gd name="connsiteY97-9182" fmla="*/ 3758642 h 3784177"/>
              <a:gd name="connsiteX98-9183" fmla="*/ 1058106 w 8037833"/>
              <a:gd name="connsiteY98-9184" fmla="*/ 3776166 h 3784177"/>
              <a:gd name="connsiteX99-9185" fmla="*/ 1039167 w 8037833"/>
              <a:gd name="connsiteY99-9186" fmla="*/ 3784177 h 3784177"/>
              <a:gd name="connsiteX100-9187" fmla="*/ 1012958 w 8037833"/>
              <a:gd name="connsiteY100-9188" fmla="*/ 3779206 h 3784177"/>
              <a:gd name="connsiteX101-9189" fmla="*/ 907906 w 8037833"/>
              <a:gd name="connsiteY101-9190" fmla="*/ 3757678 h 3784177"/>
              <a:gd name="connsiteX102-9191" fmla="*/ 825226 w 8037833"/>
              <a:gd name="connsiteY102-9192" fmla="*/ 3726369 h 3784177"/>
              <a:gd name="connsiteX103-9193" fmla="*/ 722264 w 8037833"/>
              <a:gd name="connsiteY103-9194" fmla="*/ 3747612 h 3784177"/>
              <a:gd name="connsiteX104-9195" fmla="*/ 659460 w 8037833"/>
              <a:gd name="connsiteY104-9196" fmla="*/ 3740429 h 3784177"/>
              <a:gd name="connsiteX105-9197" fmla="*/ 556552 w 8037833"/>
              <a:gd name="connsiteY105-9198" fmla="*/ 3739124 h 3784177"/>
              <a:gd name="connsiteX106-9199" fmla="*/ 445444 w 8037833"/>
              <a:gd name="connsiteY106-9200" fmla="*/ 3764831 h 3784177"/>
              <a:gd name="connsiteX107-9201" fmla="*/ 393295 w 8037833"/>
              <a:gd name="connsiteY107-9202" fmla="*/ 3753097 h 3784177"/>
              <a:gd name="connsiteX108-9203" fmla="*/ 339711 w 8037833"/>
              <a:gd name="connsiteY108-9204" fmla="*/ 3718242 h 3784177"/>
              <a:gd name="connsiteX109-9205" fmla="*/ 222239 w 8037833"/>
              <a:gd name="connsiteY109-9206" fmla="*/ 3672335 h 3784177"/>
              <a:gd name="connsiteX110-9207" fmla="*/ 163578 w 8037833"/>
              <a:gd name="connsiteY110-9208" fmla="*/ 3656292 h 3784177"/>
              <a:gd name="connsiteX111-9209" fmla="*/ 72220 w 8037833"/>
              <a:gd name="connsiteY111-9210" fmla="*/ 3645272 h 3784177"/>
              <a:gd name="connsiteX112-9211" fmla="*/ 44395 w 8037833"/>
              <a:gd name="connsiteY112-9212" fmla="*/ 3639455 h 3784177"/>
              <a:gd name="connsiteX113-9213" fmla="*/ 1962 w 8037833"/>
              <a:gd name="connsiteY113-9214" fmla="*/ 3635948 h 3784177"/>
              <a:gd name="connsiteX114-9215" fmla="*/ 0 w 8037833"/>
              <a:gd name="connsiteY114-9216" fmla="*/ 3635261 h 3784177"/>
              <a:gd name="connsiteX115-9217" fmla="*/ 0 w 8037833"/>
              <a:gd name="connsiteY115-9218" fmla="*/ 12763 h 3784177"/>
              <a:gd name="connsiteX0-9219" fmla="*/ 0 w 8037833"/>
              <a:gd name="connsiteY0-9220" fmla="*/ 12763 h 3784177"/>
              <a:gd name="connsiteX1-9221" fmla="*/ 8037833 w 8037833"/>
              <a:gd name="connsiteY1-9222" fmla="*/ 0 h 3784177"/>
              <a:gd name="connsiteX2-9223" fmla="*/ 8037833 w 8037833"/>
              <a:gd name="connsiteY2-9224" fmla="*/ 3123098 h 3784177"/>
              <a:gd name="connsiteX3-9225" fmla="*/ 8034343 w 8037833"/>
              <a:gd name="connsiteY3-9226" fmla="*/ 3122573 h 3784177"/>
              <a:gd name="connsiteX4-9227" fmla="*/ 7877229 w 8037833"/>
              <a:gd name="connsiteY4-9228" fmla="*/ 3143819 h 3784177"/>
              <a:gd name="connsiteX5-9229" fmla="*/ 7752740 w 8037833"/>
              <a:gd name="connsiteY5-9230" fmla="*/ 3181149 h 3784177"/>
              <a:gd name="connsiteX6-9231" fmla="*/ 7588760 w 8037833"/>
              <a:gd name="connsiteY6-9232" fmla="*/ 3183782 h 3784177"/>
              <a:gd name="connsiteX7-9233" fmla="*/ 7351256 w 8037833"/>
              <a:gd name="connsiteY7-9234" fmla="*/ 3276296 h 3784177"/>
              <a:gd name="connsiteX8-9235" fmla="*/ 7241630 w 8037833"/>
              <a:gd name="connsiteY8-9236" fmla="*/ 3258619 h 3784177"/>
              <a:gd name="connsiteX9-9237" fmla="*/ 7197338 w 8037833"/>
              <a:gd name="connsiteY9-9238" fmla="*/ 3224751 h 3784177"/>
              <a:gd name="connsiteX10-9239" fmla="*/ 7180777 w 8037833"/>
              <a:gd name="connsiteY10-9240" fmla="*/ 3222826 h 3784177"/>
              <a:gd name="connsiteX11-9241" fmla="*/ 7146896 w 8037833"/>
              <a:gd name="connsiteY11-9242" fmla="*/ 3256975 h 3784177"/>
              <a:gd name="connsiteX12-9243" fmla="*/ 7101771 w 8037833"/>
              <a:gd name="connsiteY12-9244" fmla="*/ 3257015 h 3784177"/>
              <a:gd name="connsiteX13-9245" fmla="*/ 7047844 w 8037833"/>
              <a:gd name="connsiteY13-9246" fmla="*/ 3303791 h 3784177"/>
              <a:gd name="connsiteX14-9247" fmla="*/ 6912506 w 8037833"/>
              <a:gd name="connsiteY14-9248" fmla="*/ 3361478 h 3784177"/>
              <a:gd name="connsiteX15-9249" fmla="*/ 6819463 w 8037833"/>
              <a:gd name="connsiteY15-9250" fmla="*/ 3368624 h 3784177"/>
              <a:gd name="connsiteX16-9251" fmla="*/ 6797198 w 8037833"/>
              <a:gd name="connsiteY16-9252" fmla="*/ 3378256 h 3784177"/>
              <a:gd name="connsiteX17-9253" fmla="*/ 6687784 w 8037833"/>
              <a:gd name="connsiteY17-9254" fmla="*/ 3376132 h 3784177"/>
              <a:gd name="connsiteX18-9255" fmla="*/ 6566539 w 8037833"/>
              <a:gd name="connsiteY18-9256" fmla="*/ 3382500 h 3784177"/>
              <a:gd name="connsiteX19-9257" fmla="*/ 6352283 w 8037833"/>
              <a:gd name="connsiteY19-9258" fmla="*/ 3374762 h 3784177"/>
              <a:gd name="connsiteX20-9259" fmla="*/ 6111718 w 8037833"/>
              <a:gd name="connsiteY20-9260" fmla="*/ 3357536 h 3784177"/>
              <a:gd name="connsiteX21-9261" fmla="*/ 6022263 w 8037833"/>
              <a:gd name="connsiteY21-9262" fmla="*/ 3359057 h 3784177"/>
              <a:gd name="connsiteX22-9263" fmla="*/ 5891274 w 8037833"/>
              <a:gd name="connsiteY22-9264" fmla="*/ 3397681 h 3784177"/>
              <a:gd name="connsiteX23-9265" fmla="*/ 5746050 w 8037833"/>
              <a:gd name="connsiteY23-9266" fmla="*/ 3426142 h 3784177"/>
              <a:gd name="connsiteX24-9267" fmla="*/ 5613670 w 8037833"/>
              <a:gd name="connsiteY24-9268" fmla="*/ 3428671 h 3784177"/>
              <a:gd name="connsiteX25-9269" fmla="*/ 5535334 w 8037833"/>
              <a:gd name="connsiteY25-9270" fmla="*/ 3437044 h 3784177"/>
              <a:gd name="connsiteX26-9271" fmla="*/ 5506940 w 8037833"/>
              <a:gd name="connsiteY26-9272" fmla="*/ 3450999 h 3784177"/>
              <a:gd name="connsiteX27-9273" fmla="*/ 5466372 w 8037833"/>
              <a:gd name="connsiteY27-9274" fmla="*/ 3463245 h 3784177"/>
              <a:gd name="connsiteX28-9275" fmla="*/ 5395833 w 8037833"/>
              <a:gd name="connsiteY28-9276" fmla="*/ 3493194 h 3784177"/>
              <a:gd name="connsiteX29-9277" fmla="*/ 5305325 w 8037833"/>
              <a:gd name="connsiteY29-9278" fmla="*/ 3505200 h 3784177"/>
              <a:gd name="connsiteX30-9279" fmla="*/ 5223043 w 8037833"/>
              <a:gd name="connsiteY30-9280" fmla="*/ 3491664 h 3784177"/>
              <a:gd name="connsiteX31-9281" fmla="*/ 5217733 w 8037833"/>
              <a:gd name="connsiteY31-9282" fmla="*/ 3500463 h 3784177"/>
              <a:gd name="connsiteX32-9283" fmla="*/ 5167992 w 8037833"/>
              <a:gd name="connsiteY32-9284" fmla="*/ 3504085 h 3784177"/>
              <a:gd name="connsiteX33-9285" fmla="*/ 4987020 w 8037833"/>
              <a:gd name="connsiteY33-9286" fmla="*/ 3461263 h 3784177"/>
              <a:gd name="connsiteX34-9287" fmla="*/ 4890003 w 8037833"/>
              <a:gd name="connsiteY34-9288" fmla="*/ 3469874 h 3784177"/>
              <a:gd name="connsiteX35-9289" fmla="*/ 4856654 w 8037833"/>
              <a:gd name="connsiteY35-9290" fmla="*/ 3481880 h 3784177"/>
              <a:gd name="connsiteX36-9291" fmla="*/ 4800711 w 8037833"/>
              <a:gd name="connsiteY36-9292" fmla="*/ 3501441 h 3784177"/>
              <a:gd name="connsiteX37-9293" fmla="*/ 4761569 w 8037833"/>
              <a:gd name="connsiteY37-9294" fmla="*/ 3538103 h 3784177"/>
              <a:gd name="connsiteX38-9295" fmla="*/ 4713734 w 8037833"/>
              <a:gd name="connsiteY38-9296" fmla="*/ 3545724 h 3784177"/>
              <a:gd name="connsiteX39-9297" fmla="*/ 4649120 w 8037833"/>
              <a:gd name="connsiteY39-9298" fmla="*/ 3536392 h 3784177"/>
              <a:gd name="connsiteX40-9299" fmla="*/ 4573578 w 8037833"/>
              <a:gd name="connsiteY40-9300" fmla="*/ 3565923 h 3784177"/>
              <a:gd name="connsiteX41-9301" fmla="*/ 4529117 w 8037833"/>
              <a:gd name="connsiteY41-9302" fmla="*/ 3575592 h 3784177"/>
              <a:gd name="connsiteX42-9303" fmla="*/ 4408641 w 8037833"/>
              <a:gd name="connsiteY42-9304" fmla="*/ 3610000 h 3784177"/>
              <a:gd name="connsiteX43-9305" fmla="*/ 4356402 w 8037833"/>
              <a:gd name="connsiteY43-9306" fmla="*/ 3642792 h 3784177"/>
              <a:gd name="connsiteX44-9307" fmla="*/ 4270245 w 8037833"/>
              <a:gd name="connsiteY44-9308" fmla="*/ 3665789 h 3784177"/>
              <a:gd name="connsiteX45-9309" fmla="*/ 4208725 w 8037833"/>
              <a:gd name="connsiteY45-9310" fmla="*/ 3704841 h 3784177"/>
              <a:gd name="connsiteX46-9311" fmla="*/ 4201632 w 8037833"/>
              <a:gd name="connsiteY46-9312" fmla="*/ 3702602 h 3784177"/>
              <a:gd name="connsiteX47-9313" fmla="*/ 4191289 w 8037833"/>
              <a:gd name="connsiteY47-9314" fmla="*/ 3702380 h 3784177"/>
              <a:gd name="connsiteX48-9315" fmla="*/ 4191039 w 8037833"/>
              <a:gd name="connsiteY48-9316" fmla="*/ 3702831 h 3784177"/>
              <a:gd name="connsiteX49-9317" fmla="*/ 4181340 w 8037833"/>
              <a:gd name="connsiteY49-9318" fmla="*/ 3701729 h 3784177"/>
              <a:gd name="connsiteX50-9319" fmla="*/ 4133816 w 8037833"/>
              <a:gd name="connsiteY50-9320" fmla="*/ 3690565 h 3784177"/>
              <a:gd name="connsiteX51-9321" fmla="*/ 4071732 w 8037833"/>
              <a:gd name="connsiteY51-9322" fmla="*/ 3732513 h 3784177"/>
              <a:gd name="connsiteX52-9323" fmla="*/ 4045924 w 8037833"/>
              <a:gd name="connsiteY52-9324" fmla="*/ 3739404 h 3784177"/>
              <a:gd name="connsiteX53-9325" fmla="*/ 4032171 w 8037833"/>
              <a:gd name="connsiteY53-9326" fmla="*/ 3745523 h 3784177"/>
              <a:gd name="connsiteX54-9327" fmla="*/ 4031335 w 8037833"/>
              <a:gd name="connsiteY54-9328" fmla="*/ 3747479 h 3784177"/>
              <a:gd name="connsiteX55-9329" fmla="*/ 3985774 w 8037833"/>
              <a:gd name="connsiteY55-9330" fmla="*/ 3736547 h 3784177"/>
              <a:gd name="connsiteX56-9331" fmla="*/ 3979769 w 8037833"/>
              <a:gd name="connsiteY56-9332" fmla="*/ 3738769 h 3784177"/>
              <a:gd name="connsiteX57-9333" fmla="*/ 3950014 w 8037833"/>
              <a:gd name="connsiteY57-9334" fmla="*/ 3726942 h 3784177"/>
              <a:gd name="connsiteX58-9335" fmla="*/ 3934671 w 8037833"/>
              <a:gd name="connsiteY58-9336" fmla="*/ 3723339 h 3784177"/>
              <a:gd name="connsiteX59-9337" fmla="*/ 3930274 w 8037833"/>
              <a:gd name="connsiteY59-9338" fmla="*/ 3717148 h 3784177"/>
              <a:gd name="connsiteX60-9339" fmla="*/ 3907660 w 8037833"/>
              <a:gd name="connsiteY60-9340" fmla="*/ 3714456 h 3784177"/>
              <a:gd name="connsiteX61-9341" fmla="*/ 3905087 w 8037833"/>
              <a:gd name="connsiteY61-9342" fmla="*/ 3716098 h 3784177"/>
              <a:gd name="connsiteX62-9343" fmla="*/ 3886347 w 8037833"/>
              <a:gd name="connsiteY62-9344" fmla="*/ 3706620 h 3784177"/>
              <a:gd name="connsiteX63-9345" fmla="*/ 3870533 w 8037833"/>
              <a:gd name="connsiteY63-9346" fmla="*/ 3689905 h 3784177"/>
              <a:gd name="connsiteX64-9347" fmla="*/ 3678563 w 8037833"/>
              <a:gd name="connsiteY64-9348" fmla="*/ 3694486 h 3784177"/>
              <a:gd name="connsiteX65-9349" fmla="*/ 3524121 w 8037833"/>
              <a:gd name="connsiteY65-9350" fmla="*/ 3642736 h 3784177"/>
              <a:gd name="connsiteX66-9351" fmla="*/ 3432153 w 8037833"/>
              <a:gd name="connsiteY66-9352" fmla="*/ 3667780 h 3784177"/>
              <a:gd name="connsiteX67-9353" fmla="*/ 3373519 w 8037833"/>
              <a:gd name="connsiteY67-9354" fmla="*/ 3665785 h 3784177"/>
              <a:gd name="connsiteX68-9355" fmla="*/ 3114267 w 8037833"/>
              <a:gd name="connsiteY68-9356" fmla="*/ 3638983 h 3784177"/>
              <a:gd name="connsiteX69-9357" fmla="*/ 2989722 w 8037833"/>
              <a:gd name="connsiteY69-9358" fmla="*/ 3623230 h 3784177"/>
              <a:gd name="connsiteX70-9359" fmla="*/ 2965734 w 8037833"/>
              <a:gd name="connsiteY70-9360" fmla="*/ 3635676 h 3784177"/>
              <a:gd name="connsiteX71-9361" fmla="*/ 2961603 w 8037833"/>
              <a:gd name="connsiteY71-9362" fmla="*/ 3638221 h 3784177"/>
              <a:gd name="connsiteX72-9363" fmla="*/ 2944959 w 8037833"/>
              <a:gd name="connsiteY72-9364" fmla="*/ 3639723 h 3784177"/>
              <a:gd name="connsiteX73-9365" fmla="*/ 2940402 w 8037833"/>
              <a:gd name="connsiteY73-9366" fmla="*/ 3651000 h 3784177"/>
              <a:gd name="connsiteX74-9367" fmla="*/ 2915449 w 8037833"/>
              <a:gd name="connsiteY74-9368" fmla="*/ 3661039 h 3784177"/>
              <a:gd name="connsiteX75-9369" fmla="*/ 2884777 w 8037833"/>
              <a:gd name="connsiteY75-9370" fmla="*/ 3660775 h 3784177"/>
              <a:gd name="connsiteX76-9371" fmla="*/ 2739034 w 8037833"/>
              <a:gd name="connsiteY76-9372" fmla="*/ 3647396 h 3784177"/>
              <a:gd name="connsiteX77-9373" fmla="*/ 2651827 w 8037833"/>
              <a:gd name="connsiteY77-9374" fmla="*/ 3646306 h 3784177"/>
              <a:gd name="connsiteX78-9375" fmla="*/ 2618680 w 8037833"/>
              <a:gd name="connsiteY78-9376" fmla="*/ 3656755 h 3784177"/>
              <a:gd name="connsiteX79-9377" fmla="*/ 2572404 w 8037833"/>
              <a:gd name="connsiteY79-9378" fmla="*/ 3664043 h 3784177"/>
              <a:gd name="connsiteX80-9379" fmla="*/ 2423704 w 8037833"/>
              <a:gd name="connsiteY80-9380" fmla="*/ 3658079 h 3784177"/>
              <a:gd name="connsiteX81-9381" fmla="*/ 2301172 w 8037833"/>
              <a:gd name="connsiteY81-9382" fmla="*/ 3663053 h 3784177"/>
              <a:gd name="connsiteX82-9383" fmla="*/ 2294102 w 8037833"/>
              <a:gd name="connsiteY82-9384" fmla="*/ 3671151 h 3784177"/>
              <a:gd name="connsiteX83-9385" fmla="*/ 2238966 w 8037833"/>
              <a:gd name="connsiteY83-9386" fmla="*/ 3668777 h 3784177"/>
              <a:gd name="connsiteX84-9387" fmla="*/ 2082844 w 8037833"/>
              <a:gd name="connsiteY84-9388" fmla="*/ 3631994 h 3784177"/>
              <a:gd name="connsiteX85-9389" fmla="*/ 1938480 w 8037833"/>
              <a:gd name="connsiteY85-9390" fmla="*/ 3601439 h 3784177"/>
              <a:gd name="connsiteX86-9391" fmla="*/ 1900166 w 8037833"/>
              <a:gd name="connsiteY86-9392" fmla="*/ 3609358 h 3784177"/>
              <a:gd name="connsiteX87-9393" fmla="*/ 1835976 w 8037833"/>
              <a:gd name="connsiteY87-9394" fmla="*/ 3622065 h 3784177"/>
              <a:gd name="connsiteX88-9395" fmla="*/ 1787830 w 8037833"/>
              <a:gd name="connsiteY88-9396" fmla="*/ 3633173 h 3784177"/>
              <a:gd name="connsiteX89-9397" fmla="*/ 1734224 w 8037833"/>
              <a:gd name="connsiteY89-9398" fmla="*/ 3655593 h 3784177"/>
              <a:gd name="connsiteX90-9399" fmla="*/ 1721989 w 8037833"/>
              <a:gd name="connsiteY90-9400" fmla="*/ 3627298 h 3784177"/>
              <a:gd name="connsiteX91-9401" fmla="*/ 1664576 w 8037833"/>
              <a:gd name="connsiteY91-9402" fmla="*/ 3638572 h 3784177"/>
              <a:gd name="connsiteX92-9403" fmla="*/ 1577459 w 8037833"/>
              <a:gd name="connsiteY92-9404" fmla="*/ 3658824 h 3784177"/>
              <a:gd name="connsiteX93-9405" fmla="*/ 1527269 w 8037833"/>
              <a:gd name="connsiteY93-9406" fmla="*/ 3663088 h 3784177"/>
              <a:gd name="connsiteX94-9407" fmla="*/ 1390118 w 8037833"/>
              <a:gd name="connsiteY94-9408" fmla="*/ 3682789 h 3784177"/>
              <a:gd name="connsiteX95-9409" fmla="*/ 1252698 w 8037833"/>
              <a:gd name="connsiteY95-9410" fmla="*/ 3708662 h 3784177"/>
              <a:gd name="connsiteX96-9411" fmla="*/ 1171039 w 8037833"/>
              <a:gd name="connsiteY96-9412" fmla="*/ 3758642 h 3784177"/>
              <a:gd name="connsiteX97-9413" fmla="*/ 1058106 w 8037833"/>
              <a:gd name="connsiteY97-9414" fmla="*/ 3776166 h 3784177"/>
              <a:gd name="connsiteX98-9415" fmla="*/ 1039167 w 8037833"/>
              <a:gd name="connsiteY98-9416" fmla="*/ 3784177 h 3784177"/>
              <a:gd name="connsiteX99-9417" fmla="*/ 1012958 w 8037833"/>
              <a:gd name="connsiteY99-9418" fmla="*/ 3779206 h 3784177"/>
              <a:gd name="connsiteX100-9419" fmla="*/ 907906 w 8037833"/>
              <a:gd name="connsiteY100-9420" fmla="*/ 3757678 h 3784177"/>
              <a:gd name="connsiteX101-9421" fmla="*/ 825226 w 8037833"/>
              <a:gd name="connsiteY101-9422" fmla="*/ 3726369 h 3784177"/>
              <a:gd name="connsiteX102-9423" fmla="*/ 722264 w 8037833"/>
              <a:gd name="connsiteY102-9424" fmla="*/ 3747612 h 3784177"/>
              <a:gd name="connsiteX103-9425" fmla="*/ 659460 w 8037833"/>
              <a:gd name="connsiteY103-9426" fmla="*/ 3740429 h 3784177"/>
              <a:gd name="connsiteX104-9427" fmla="*/ 556552 w 8037833"/>
              <a:gd name="connsiteY104-9428" fmla="*/ 3739124 h 3784177"/>
              <a:gd name="connsiteX105-9429" fmla="*/ 445444 w 8037833"/>
              <a:gd name="connsiteY105-9430" fmla="*/ 3764831 h 3784177"/>
              <a:gd name="connsiteX106-9431" fmla="*/ 393295 w 8037833"/>
              <a:gd name="connsiteY106-9432" fmla="*/ 3753097 h 3784177"/>
              <a:gd name="connsiteX107-9433" fmla="*/ 339711 w 8037833"/>
              <a:gd name="connsiteY107-9434" fmla="*/ 3718242 h 3784177"/>
              <a:gd name="connsiteX108-9435" fmla="*/ 222239 w 8037833"/>
              <a:gd name="connsiteY108-9436" fmla="*/ 3672335 h 3784177"/>
              <a:gd name="connsiteX109-9437" fmla="*/ 163578 w 8037833"/>
              <a:gd name="connsiteY109-9438" fmla="*/ 3656292 h 3784177"/>
              <a:gd name="connsiteX110-9439" fmla="*/ 72220 w 8037833"/>
              <a:gd name="connsiteY110-9440" fmla="*/ 3645272 h 3784177"/>
              <a:gd name="connsiteX111-9441" fmla="*/ 44395 w 8037833"/>
              <a:gd name="connsiteY111-9442" fmla="*/ 3639455 h 3784177"/>
              <a:gd name="connsiteX112-9443" fmla="*/ 1962 w 8037833"/>
              <a:gd name="connsiteY112-9444" fmla="*/ 3635948 h 3784177"/>
              <a:gd name="connsiteX113-9445" fmla="*/ 0 w 8037833"/>
              <a:gd name="connsiteY113-9446" fmla="*/ 3635261 h 3784177"/>
              <a:gd name="connsiteX114-9447" fmla="*/ 0 w 8037833"/>
              <a:gd name="connsiteY114-9448" fmla="*/ 12763 h 3784177"/>
              <a:gd name="connsiteX0-9449" fmla="*/ 0 w 8037833"/>
              <a:gd name="connsiteY0-9450" fmla="*/ 12763 h 3784177"/>
              <a:gd name="connsiteX1-9451" fmla="*/ 8037833 w 8037833"/>
              <a:gd name="connsiteY1-9452" fmla="*/ 0 h 3784177"/>
              <a:gd name="connsiteX2-9453" fmla="*/ 8037833 w 8037833"/>
              <a:gd name="connsiteY2-9454" fmla="*/ 3123098 h 3784177"/>
              <a:gd name="connsiteX3-9455" fmla="*/ 8034343 w 8037833"/>
              <a:gd name="connsiteY3-9456" fmla="*/ 3122573 h 3784177"/>
              <a:gd name="connsiteX4-9457" fmla="*/ 7877229 w 8037833"/>
              <a:gd name="connsiteY4-9458" fmla="*/ 3143819 h 3784177"/>
              <a:gd name="connsiteX5-9459" fmla="*/ 7752740 w 8037833"/>
              <a:gd name="connsiteY5-9460" fmla="*/ 3181149 h 3784177"/>
              <a:gd name="connsiteX6-9461" fmla="*/ 7588760 w 8037833"/>
              <a:gd name="connsiteY6-9462" fmla="*/ 3183782 h 3784177"/>
              <a:gd name="connsiteX7-9463" fmla="*/ 7351256 w 8037833"/>
              <a:gd name="connsiteY7-9464" fmla="*/ 3276296 h 3784177"/>
              <a:gd name="connsiteX8-9465" fmla="*/ 7241630 w 8037833"/>
              <a:gd name="connsiteY8-9466" fmla="*/ 3258619 h 3784177"/>
              <a:gd name="connsiteX9-9467" fmla="*/ 7197338 w 8037833"/>
              <a:gd name="connsiteY9-9468" fmla="*/ 3224751 h 3784177"/>
              <a:gd name="connsiteX10-9469" fmla="*/ 7180777 w 8037833"/>
              <a:gd name="connsiteY10-9470" fmla="*/ 3222826 h 3784177"/>
              <a:gd name="connsiteX11-9471" fmla="*/ 7146896 w 8037833"/>
              <a:gd name="connsiteY11-9472" fmla="*/ 3256975 h 3784177"/>
              <a:gd name="connsiteX12-9473" fmla="*/ 7101771 w 8037833"/>
              <a:gd name="connsiteY12-9474" fmla="*/ 3257015 h 3784177"/>
              <a:gd name="connsiteX13-9475" fmla="*/ 7047844 w 8037833"/>
              <a:gd name="connsiteY13-9476" fmla="*/ 3303791 h 3784177"/>
              <a:gd name="connsiteX14-9477" fmla="*/ 6912506 w 8037833"/>
              <a:gd name="connsiteY14-9478" fmla="*/ 3361478 h 3784177"/>
              <a:gd name="connsiteX15-9479" fmla="*/ 6819463 w 8037833"/>
              <a:gd name="connsiteY15-9480" fmla="*/ 3368624 h 3784177"/>
              <a:gd name="connsiteX16-9481" fmla="*/ 6797198 w 8037833"/>
              <a:gd name="connsiteY16-9482" fmla="*/ 3378256 h 3784177"/>
              <a:gd name="connsiteX17-9483" fmla="*/ 6687784 w 8037833"/>
              <a:gd name="connsiteY17-9484" fmla="*/ 3376132 h 3784177"/>
              <a:gd name="connsiteX18-9485" fmla="*/ 6566539 w 8037833"/>
              <a:gd name="connsiteY18-9486" fmla="*/ 3382500 h 3784177"/>
              <a:gd name="connsiteX19-9487" fmla="*/ 6352283 w 8037833"/>
              <a:gd name="connsiteY19-9488" fmla="*/ 3374762 h 3784177"/>
              <a:gd name="connsiteX20-9489" fmla="*/ 6111718 w 8037833"/>
              <a:gd name="connsiteY20-9490" fmla="*/ 3357536 h 3784177"/>
              <a:gd name="connsiteX21-9491" fmla="*/ 6022263 w 8037833"/>
              <a:gd name="connsiteY21-9492" fmla="*/ 3359057 h 3784177"/>
              <a:gd name="connsiteX22-9493" fmla="*/ 5891274 w 8037833"/>
              <a:gd name="connsiteY22-9494" fmla="*/ 3397681 h 3784177"/>
              <a:gd name="connsiteX23-9495" fmla="*/ 5746050 w 8037833"/>
              <a:gd name="connsiteY23-9496" fmla="*/ 3426142 h 3784177"/>
              <a:gd name="connsiteX24-9497" fmla="*/ 5613670 w 8037833"/>
              <a:gd name="connsiteY24-9498" fmla="*/ 3428671 h 3784177"/>
              <a:gd name="connsiteX25-9499" fmla="*/ 5535334 w 8037833"/>
              <a:gd name="connsiteY25-9500" fmla="*/ 3437044 h 3784177"/>
              <a:gd name="connsiteX26-9501" fmla="*/ 5506940 w 8037833"/>
              <a:gd name="connsiteY26-9502" fmla="*/ 3450999 h 3784177"/>
              <a:gd name="connsiteX27-9503" fmla="*/ 5466372 w 8037833"/>
              <a:gd name="connsiteY27-9504" fmla="*/ 3463245 h 3784177"/>
              <a:gd name="connsiteX28-9505" fmla="*/ 5395833 w 8037833"/>
              <a:gd name="connsiteY28-9506" fmla="*/ 3493194 h 3784177"/>
              <a:gd name="connsiteX29-9507" fmla="*/ 5305325 w 8037833"/>
              <a:gd name="connsiteY29-9508" fmla="*/ 3505200 h 3784177"/>
              <a:gd name="connsiteX30-9509" fmla="*/ 5223043 w 8037833"/>
              <a:gd name="connsiteY30-9510" fmla="*/ 3491664 h 3784177"/>
              <a:gd name="connsiteX31-9511" fmla="*/ 5217733 w 8037833"/>
              <a:gd name="connsiteY31-9512" fmla="*/ 3500463 h 3784177"/>
              <a:gd name="connsiteX32-9513" fmla="*/ 5167992 w 8037833"/>
              <a:gd name="connsiteY32-9514" fmla="*/ 3504085 h 3784177"/>
              <a:gd name="connsiteX33-9515" fmla="*/ 4987020 w 8037833"/>
              <a:gd name="connsiteY33-9516" fmla="*/ 3461263 h 3784177"/>
              <a:gd name="connsiteX34-9517" fmla="*/ 4890003 w 8037833"/>
              <a:gd name="connsiteY34-9518" fmla="*/ 3469874 h 3784177"/>
              <a:gd name="connsiteX35-9519" fmla="*/ 4856654 w 8037833"/>
              <a:gd name="connsiteY35-9520" fmla="*/ 3481880 h 3784177"/>
              <a:gd name="connsiteX36-9521" fmla="*/ 4800711 w 8037833"/>
              <a:gd name="connsiteY36-9522" fmla="*/ 3501441 h 3784177"/>
              <a:gd name="connsiteX37-9523" fmla="*/ 4761569 w 8037833"/>
              <a:gd name="connsiteY37-9524" fmla="*/ 3538103 h 3784177"/>
              <a:gd name="connsiteX38-9525" fmla="*/ 4713734 w 8037833"/>
              <a:gd name="connsiteY38-9526" fmla="*/ 3545724 h 3784177"/>
              <a:gd name="connsiteX39-9527" fmla="*/ 4649120 w 8037833"/>
              <a:gd name="connsiteY39-9528" fmla="*/ 3536392 h 3784177"/>
              <a:gd name="connsiteX40-9529" fmla="*/ 4573578 w 8037833"/>
              <a:gd name="connsiteY40-9530" fmla="*/ 3565923 h 3784177"/>
              <a:gd name="connsiteX41-9531" fmla="*/ 4529117 w 8037833"/>
              <a:gd name="connsiteY41-9532" fmla="*/ 3575592 h 3784177"/>
              <a:gd name="connsiteX42-9533" fmla="*/ 4408641 w 8037833"/>
              <a:gd name="connsiteY42-9534" fmla="*/ 3610000 h 3784177"/>
              <a:gd name="connsiteX43-9535" fmla="*/ 4356402 w 8037833"/>
              <a:gd name="connsiteY43-9536" fmla="*/ 3642792 h 3784177"/>
              <a:gd name="connsiteX44-9537" fmla="*/ 4270245 w 8037833"/>
              <a:gd name="connsiteY44-9538" fmla="*/ 3665789 h 3784177"/>
              <a:gd name="connsiteX45-9539" fmla="*/ 4208725 w 8037833"/>
              <a:gd name="connsiteY45-9540" fmla="*/ 3704841 h 3784177"/>
              <a:gd name="connsiteX46-9541" fmla="*/ 4201632 w 8037833"/>
              <a:gd name="connsiteY46-9542" fmla="*/ 3702602 h 3784177"/>
              <a:gd name="connsiteX47-9543" fmla="*/ 4191289 w 8037833"/>
              <a:gd name="connsiteY47-9544" fmla="*/ 3702380 h 3784177"/>
              <a:gd name="connsiteX48-9545" fmla="*/ 4191039 w 8037833"/>
              <a:gd name="connsiteY48-9546" fmla="*/ 3702831 h 3784177"/>
              <a:gd name="connsiteX49-9547" fmla="*/ 4181340 w 8037833"/>
              <a:gd name="connsiteY49-9548" fmla="*/ 3701729 h 3784177"/>
              <a:gd name="connsiteX50-9549" fmla="*/ 4133816 w 8037833"/>
              <a:gd name="connsiteY50-9550" fmla="*/ 3690565 h 3784177"/>
              <a:gd name="connsiteX51-9551" fmla="*/ 4071732 w 8037833"/>
              <a:gd name="connsiteY51-9552" fmla="*/ 3732513 h 3784177"/>
              <a:gd name="connsiteX52-9553" fmla="*/ 4045924 w 8037833"/>
              <a:gd name="connsiteY52-9554" fmla="*/ 3739404 h 3784177"/>
              <a:gd name="connsiteX53-9555" fmla="*/ 4032171 w 8037833"/>
              <a:gd name="connsiteY53-9556" fmla="*/ 3745523 h 3784177"/>
              <a:gd name="connsiteX54-9557" fmla="*/ 4031335 w 8037833"/>
              <a:gd name="connsiteY54-9558" fmla="*/ 3747479 h 3784177"/>
              <a:gd name="connsiteX55-9559" fmla="*/ 3985774 w 8037833"/>
              <a:gd name="connsiteY55-9560" fmla="*/ 3736547 h 3784177"/>
              <a:gd name="connsiteX56-9561" fmla="*/ 3979769 w 8037833"/>
              <a:gd name="connsiteY56-9562" fmla="*/ 3738769 h 3784177"/>
              <a:gd name="connsiteX57-9563" fmla="*/ 3950014 w 8037833"/>
              <a:gd name="connsiteY57-9564" fmla="*/ 3726942 h 3784177"/>
              <a:gd name="connsiteX58-9565" fmla="*/ 3934671 w 8037833"/>
              <a:gd name="connsiteY58-9566" fmla="*/ 3723339 h 3784177"/>
              <a:gd name="connsiteX59-9567" fmla="*/ 3930274 w 8037833"/>
              <a:gd name="connsiteY59-9568" fmla="*/ 3717148 h 3784177"/>
              <a:gd name="connsiteX60-9569" fmla="*/ 3907660 w 8037833"/>
              <a:gd name="connsiteY60-9570" fmla="*/ 3714456 h 3784177"/>
              <a:gd name="connsiteX61-9571" fmla="*/ 3905087 w 8037833"/>
              <a:gd name="connsiteY61-9572" fmla="*/ 3716098 h 3784177"/>
              <a:gd name="connsiteX62-9573" fmla="*/ 3886347 w 8037833"/>
              <a:gd name="connsiteY62-9574" fmla="*/ 3706620 h 3784177"/>
              <a:gd name="connsiteX63-9575" fmla="*/ 3870533 w 8037833"/>
              <a:gd name="connsiteY63-9576" fmla="*/ 3689905 h 3784177"/>
              <a:gd name="connsiteX64-9577" fmla="*/ 3678563 w 8037833"/>
              <a:gd name="connsiteY64-9578" fmla="*/ 3694486 h 3784177"/>
              <a:gd name="connsiteX65-9579" fmla="*/ 3524121 w 8037833"/>
              <a:gd name="connsiteY65-9580" fmla="*/ 3642736 h 3784177"/>
              <a:gd name="connsiteX66-9581" fmla="*/ 3432153 w 8037833"/>
              <a:gd name="connsiteY66-9582" fmla="*/ 3667780 h 3784177"/>
              <a:gd name="connsiteX67-9583" fmla="*/ 3373519 w 8037833"/>
              <a:gd name="connsiteY67-9584" fmla="*/ 3665785 h 3784177"/>
              <a:gd name="connsiteX68-9585" fmla="*/ 3114267 w 8037833"/>
              <a:gd name="connsiteY68-9586" fmla="*/ 3638983 h 3784177"/>
              <a:gd name="connsiteX69-9587" fmla="*/ 2989722 w 8037833"/>
              <a:gd name="connsiteY69-9588" fmla="*/ 3623230 h 3784177"/>
              <a:gd name="connsiteX70-9589" fmla="*/ 2965734 w 8037833"/>
              <a:gd name="connsiteY70-9590" fmla="*/ 3635676 h 3784177"/>
              <a:gd name="connsiteX71-9591" fmla="*/ 2961603 w 8037833"/>
              <a:gd name="connsiteY71-9592" fmla="*/ 3638221 h 3784177"/>
              <a:gd name="connsiteX72-9593" fmla="*/ 2944959 w 8037833"/>
              <a:gd name="connsiteY72-9594" fmla="*/ 3639723 h 3784177"/>
              <a:gd name="connsiteX73-9595" fmla="*/ 2940402 w 8037833"/>
              <a:gd name="connsiteY73-9596" fmla="*/ 3651000 h 3784177"/>
              <a:gd name="connsiteX74-9597" fmla="*/ 2915449 w 8037833"/>
              <a:gd name="connsiteY74-9598" fmla="*/ 3661039 h 3784177"/>
              <a:gd name="connsiteX75-9599" fmla="*/ 2884777 w 8037833"/>
              <a:gd name="connsiteY75-9600" fmla="*/ 3660775 h 3784177"/>
              <a:gd name="connsiteX76-9601" fmla="*/ 2739034 w 8037833"/>
              <a:gd name="connsiteY76-9602" fmla="*/ 3647396 h 3784177"/>
              <a:gd name="connsiteX77-9603" fmla="*/ 2651827 w 8037833"/>
              <a:gd name="connsiteY77-9604" fmla="*/ 3646306 h 3784177"/>
              <a:gd name="connsiteX78-9605" fmla="*/ 2618680 w 8037833"/>
              <a:gd name="connsiteY78-9606" fmla="*/ 3656755 h 3784177"/>
              <a:gd name="connsiteX79-9607" fmla="*/ 2572404 w 8037833"/>
              <a:gd name="connsiteY79-9608" fmla="*/ 3664043 h 3784177"/>
              <a:gd name="connsiteX80-9609" fmla="*/ 2423704 w 8037833"/>
              <a:gd name="connsiteY80-9610" fmla="*/ 3658079 h 3784177"/>
              <a:gd name="connsiteX81-9611" fmla="*/ 2301172 w 8037833"/>
              <a:gd name="connsiteY81-9612" fmla="*/ 3663053 h 3784177"/>
              <a:gd name="connsiteX82-9613" fmla="*/ 2294102 w 8037833"/>
              <a:gd name="connsiteY82-9614" fmla="*/ 3671151 h 3784177"/>
              <a:gd name="connsiteX83-9615" fmla="*/ 2238966 w 8037833"/>
              <a:gd name="connsiteY83-9616" fmla="*/ 3668777 h 3784177"/>
              <a:gd name="connsiteX84-9617" fmla="*/ 2082844 w 8037833"/>
              <a:gd name="connsiteY84-9618" fmla="*/ 3631994 h 3784177"/>
              <a:gd name="connsiteX85-9619" fmla="*/ 1938480 w 8037833"/>
              <a:gd name="connsiteY85-9620" fmla="*/ 3601439 h 3784177"/>
              <a:gd name="connsiteX86-9621" fmla="*/ 1900166 w 8037833"/>
              <a:gd name="connsiteY86-9622" fmla="*/ 3609358 h 3784177"/>
              <a:gd name="connsiteX87-9623" fmla="*/ 1835976 w 8037833"/>
              <a:gd name="connsiteY87-9624" fmla="*/ 3622065 h 3784177"/>
              <a:gd name="connsiteX88-9625" fmla="*/ 1787830 w 8037833"/>
              <a:gd name="connsiteY88-9626" fmla="*/ 3633173 h 3784177"/>
              <a:gd name="connsiteX89-9627" fmla="*/ 1734224 w 8037833"/>
              <a:gd name="connsiteY89-9628" fmla="*/ 3655593 h 3784177"/>
              <a:gd name="connsiteX90-9629" fmla="*/ 1664576 w 8037833"/>
              <a:gd name="connsiteY90-9630" fmla="*/ 3638572 h 3784177"/>
              <a:gd name="connsiteX91-9631" fmla="*/ 1577459 w 8037833"/>
              <a:gd name="connsiteY91-9632" fmla="*/ 3658824 h 3784177"/>
              <a:gd name="connsiteX92-9633" fmla="*/ 1527269 w 8037833"/>
              <a:gd name="connsiteY92-9634" fmla="*/ 3663088 h 3784177"/>
              <a:gd name="connsiteX93-9635" fmla="*/ 1390118 w 8037833"/>
              <a:gd name="connsiteY93-9636" fmla="*/ 3682789 h 3784177"/>
              <a:gd name="connsiteX94-9637" fmla="*/ 1252698 w 8037833"/>
              <a:gd name="connsiteY94-9638" fmla="*/ 3708662 h 3784177"/>
              <a:gd name="connsiteX95-9639" fmla="*/ 1171039 w 8037833"/>
              <a:gd name="connsiteY95-9640" fmla="*/ 3758642 h 3784177"/>
              <a:gd name="connsiteX96-9641" fmla="*/ 1058106 w 8037833"/>
              <a:gd name="connsiteY96-9642" fmla="*/ 3776166 h 3784177"/>
              <a:gd name="connsiteX97-9643" fmla="*/ 1039167 w 8037833"/>
              <a:gd name="connsiteY97-9644" fmla="*/ 3784177 h 3784177"/>
              <a:gd name="connsiteX98-9645" fmla="*/ 1012958 w 8037833"/>
              <a:gd name="connsiteY98-9646" fmla="*/ 3779206 h 3784177"/>
              <a:gd name="connsiteX99-9647" fmla="*/ 907906 w 8037833"/>
              <a:gd name="connsiteY99-9648" fmla="*/ 3757678 h 3784177"/>
              <a:gd name="connsiteX100-9649" fmla="*/ 825226 w 8037833"/>
              <a:gd name="connsiteY100-9650" fmla="*/ 3726369 h 3784177"/>
              <a:gd name="connsiteX101-9651" fmla="*/ 722264 w 8037833"/>
              <a:gd name="connsiteY101-9652" fmla="*/ 3747612 h 3784177"/>
              <a:gd name="connsiteX102-9653" fmla="*/ 659460 w 8037833"/>
              <a:gd name="connsiteY102-9654" fmla="*/ 3740429 h 3784177"/>
              <a:gd name="connsiteX103-9655" fmla="*/ 556552 w 8037833"/>
              <a:gd name="connsiteY103-9656" fmla="*/ 3739124 h 3784177"/>
              <a:gd name="connsiteX104-9657" fmla="*/ 445444 w 8037833"/>
              <a:gd name="connsiteY104-9658" fmla="*/ 3764831 h 3784177"/>
              <a:gd name="connsiteX105-9659" fmla="*/ 393295 w 8037833"/>
              <a:gd name="connsiteY105-9660" fmla="*/ 3753097 h 3784177"/>
              <a:gd name="connsiteX106-9661" fmla="*/ 339711 w 8037833"/>
              <a:gd name="connsiteY106-9662" fmla="*/ 3718242 h 3784177"/>
              <a:gd name="connsiteX107-9663" fmla="*/ 222239 w 8037833"/>
              <a:gd name="connsiteY107-9664" fmla="*/ 3672335 h 3784177"/>
              <a:gd name="connsiteX108-9665" fmla="*/ 163578 w 8037833"/>
              <a:gd name="connsiteY108-9666" fmla="*/ 3656292 h 3784177"/>
              <a:gd name="connsiteX109-9667" fmla="*/ 72220 w 8037833"/>
              <a:gd name="connsiteY109-9668" fmla="*/ 3645272 h 3784177"/>
              <a:gd name="connsiteX110-9669" fmla="*/ 44395 w 8037833"/>
              <a:gd name="connsiteY110-9670" fmla="*/ 3639455 h 3784177"/>
              <a:gd name="connsiteX111-9671" fmla="*/ 1962 w 8037833"/>
              <a:gd name="connsiteY111-9672" fmla="*/ 3635948 h 3784177"/>
              <a:gd name="connsiteX112-9673" fmla="*/ 0 w 8037833"/>
              <a:gd name="connsiteY112-9674" fmla="*/ 3635261 h 3784177"/>
              <a:gd name="connsiteX113-9675" fmla="*/ 0 w 8037833"/>
              <a:gd name="connsiteY113-9676" fmla="*/ 12763 h 3784177"/>
              <a:gd name="connsiteX0-9677" fmla="*/ 0 w 8037833"/>
              <a:gd name="connsiteY0-9678" fmla="*/ 12763 h 3784177"/>
              <a:gd name="connsiteX1-9679" fmla="*/ 8037833 w 8037833"/>
              <a:gd name="connsiteY1-9680" fmla="*/ 0 h 3784177"/>
              <a:gd name="connsiteX2-9681" fmla="*/ 8037833 w 8037833"/>
              <a:gd name="connsiteY2-9682" fmla="*/ 3123098 h 3784177"/>
              <a:gd name="connsiteX3-9683" fmla="*/ 8034343 w 8037833"/>
              <a:gd name="connsiteY3-9684" fmla="*/ 3122573 h 3784177"/>
              <a:gd name="connsiteX4-9685" fmla="*/ 7877229 w 8037833"/>
              <a:gd name="connsiteY4-9686" fmla="*/ 3143819 h 3784177"/>
              <a:gd name="connsiteX5-9687" fmla="*/ 7752740 w 8037833"/>
              <a:gd name="connsiteY5-9688" fmla="*/ 3181149 h 3784177"/>
              <a:gd name="connsiteX6-9689" fmla="*/ 7588760 w 8037833"/>
              <a:gd name="connsiteY6-9690" fmla="*/ 3183782 h 3784177"/>
              <a:gd name="connsiteX7-9691" fmla="*/ 7351256 w 8037833"/>
              <a:gd name="connsiteY7-9692" fmla="*/ 3276296 h 3784177"/>
              <a:gd name="connsiteX8-9693" fmla="*/ 7241630 w 8037833"/>
              <a:gd name="connsiteY8-9694" fmla="*/ 3258619 h 3784177"/>
              <a:gd name="connsiteX9-9695" fmla="*/ 7197338 w 8037833"/>
              <a:gd name="connsiteY9-9696" fmla="*/ 3224751 h 3784177"/>
              <a:gd name="connsiteX10-9697" fmla="*/ 7180777 w 8037833"/>
              <a:gd name="connsiteY10-9698" fmla="*/ 3222826 h 3784177"/>
              <a:gd name="connsiteX11-9699" fmla="*/ 7146896 w 8037833"/>
              <a:gd name="connsiteY11-9700" fmla="*/ 3256975 h 3784177"/>
              <a:gd name="connsiteX12-9701" fmla="*/ 7101771 w 8037833"/>
              <a:gd name="connsiteY12-9702" fmla="*/ 3257015 h 3784177"/>
              <a:gd name="connsiteX13-9703" fmla="*/ 7047844 w 8037833"/>
              <a:gd name="connsiteY13-9704" fmla="*/ 3303791 h 3784177"/>
              <a:gd name="connsiteX14-9705" fmla="*/ 6912506 w 8037833"/>
              <a:gd name="connsiteY14-9706" fmla="*/ 3361478 h 3784177"/>
              <a:gd name="connsiteX15-9707" fmla="*/ 6819463 w 8037833"/>
              <a:gd name="connsiteY15-9708" fmla="*/ 3368624 h 3784177"/>
              <a:gd name="connsiteX16-9709" fmla="*/ 6797198 w 8037833"/>
              <a:gd name="connsiteY16-9710" fmla="*/ 3378256 h 3784177"/>
              <a:gd name="connsiteX17-9711" fmla="*/ 6687784 w 8037833"/>
              <a:gd name="connsiteY17-9712" fmla="*/ 3376132 h 3784177"/>
              <a:gd name="connsiteX18-9713" fmla="*/ 6566539 w 8037833"/>
              <a:gd name="connsiteY18-9714" fmla="*/ 3382500 h 3784177"/>
              <a:gd name="connsiteX19-9715" fmla="*/ 6352283 w 8037833"/>
              <a:gd name="connsiteY19-9716" fmla="*/ 3374762 h 3784177"/>
              <a:gd name="connsiteX20-9717" fmla="*/ 6111718 w 8037833"/>
              <a:gd name="connsiteY20-9718" fmla="*/ 3357536 h 3784177"/>
              <a:gd name="connsiteX21-9719" fmla="*/ 6022263 w 8037833"/>
              <a:gd name="connsiteY21-9720" fmla="*/ 3359057 h 3784177"/>
              <a:gd name="connsiteX22-9721" fmla="*/ 5891274 w 8037833"/>
              <a:gd name="connsiteY22-9722" fmla="*/ 3397681 h 3784177"/>
              <a:gd name="connsiteX23-9723" fmla="*/ 5746050 w 8037833"/>
              <a:gd name="connsiteY23-9724" fmla="*/ 3426142 h 3784177"/>
              <a:gd name="connsiteX24-9725" fmla="*/ 5613670 w 8037833"/>
              <a:gd name="connsiteY24-9726" fmla="*/ 3428671 h 3784177"/>
              <a:gd name="connsiteX25-9727" fmla="*/ 5535334 w 8037833"/>
              <a:gd name="connsiteY25-9728" fmla="*/ 3437044 h 3784177"/>
              <a:gd name="connsiteX26-9729" fmla="*/ 5506940 w 8037833"/>
              <a:gd name="connsiteY26-9730" fmla="*/ 3450999 h 3784177"/>
              <a:gd name="connsiteX27-9731" fmla="*/ 5466372 w 8037833"/>
              <a:gd name="connsiteY27-9732" fmla="*/ 3463245 h 3784177"/>
              <a:gd name="connsiteX28-9733" fmla="*/ 5395833 w 8037833"/>
              <a:gd name="connsiteY28-9734" fmla="*/ 3493194 h 3784177"/>
              <a:gd name="connsiteX29-9735" fmla="*/ 5305325 w 8037833"/>
              <a:gd name="connsiteY29-9736" fmla="*/ 3505200 h 3784177"/>
              <a:gd name="connsiteX30-9737" fmla="*/ 5223043 w 8037833"/>
              <a:gd name="connsiteY30-9738" fmla="*/ 3491664 h 3784177"/>
              <a:gd name="connsiteX31-9739" fmla="*/ 5217733 w 8037833"/>
              <a:gd name="connsiteY31-9740" fmla="*/ 3500463 h 3784177"/>
              <a:gd name="connsiteX32-9741" fmla="*/ 5167992 w 8037833"/>
              <a:gd name="connsiteY32-9742" fmla="*/ 3504085 h 3784177"/>
              <a:gd name="connsiteX33-9743" fmla="*/ 4987020 w 8037833"/>
              <a:gd name="connsiteY33-9744" fmla="*/ 3461263 h 3784177"/>
              <a:gd name="connsiteX34-9745" fmla="*/ 4890003 w 8037833"/>
              <a:gd name="connsiteY34-9746" fmla="*/ 3469874 h 3784177"/>
              <a:gd name="connsiteX35-9747" fmla="*/ 4856654 w 8037833"/>
              <a:gd name="connsiteY35-9748" fmla="*/ 3481880 h 3784177"/>
              <a:gd name="connsiteX36-9749" fmla="*/ 4800711 w 8037833"/>
              <a:gd name="connsiteY36-9750" fmla="*/ 3501441 h 3784177"/>
              <a:gd name="connsiteX37-9751" fmla="*/ 4761569 w 8037833"/>
              <a:gd name="connsiteY37-9752" fmla="*/ 3538103 h 3784177"/>
              <a:gd name="connsiteX38-9753" fmla="*/ 4713734 w 8037833"/>
              <a:gd name="connsiteY38-9754" fmla="*/ 3545724 h 3784177"/>
              <a:gd name="connsiteX39-9755" fmla="*/ 4649120 w 8037833"/>
              <a:gd name="connsiteY39-9756" fmla="*/ 3536392 h 3784177"/>
              <a:gd name="connsiteX40-9757" fmla="*/ 4573578 w 8037833"/>
              <a:gd name="connsiteY40-9758" fmla="*/ 3565923 h 3784177"/>
              <a:gd name="connsiteX41-9759" fmla="*/ 4529117 w 8037833"/>
              <a:gd name="connsiteY41-9760" fmla="*/ 3575592 h 3784177"/>
              <a:gd name="connsiteX42-9761" fmla="*/ 4408641 w 8037833"/>
              <a:gd name="connsiteY42-9762" fmla="*/ 3610000 h 3784177"/>
              <a:gd name="connsiteX43-9763" fmla="*/ 4356402 w 8037833"/>
              <a:gd name="connsiteY43-9764" fmla="*/ 3642792 h 3784177"/>
              <a:gd name="connsiteX44-9765" fmla="*/ 4270245 w 8037833"/>
              <a:gd name="connsiteY44-9766" fmla="*/ 3665789 h 3784177"/>
              <a:gd name="connsiteX45-9767" fmla="*/ 4208725 w 8037833"/>
              <a:gd name="connsiteY45-9768" fmla="*/ 3704841 h 3784177"/>
              <a:gd name="connsiteX46-9769" fmla="*/ 4201632 w 8037833"/>
              <a:gd name="connsiteY46-9770" fmla="*/ 3702602 h 3784177"/>
              <a:gd name="connsiteX47-9771" fmla="*/ 4191289 w 8037833"/>
              <a:gd name="connsiteY47-9772" fmla="*/ 3702380 h 3784177"/>
              <a:gd name="connsiteX48-9773" fmla="*/ 4191039 w 8037833"/>
              <a:gd name="connsiteY48-9774" fmla="*/ 3702831 h 3784177"/>
              <a:gd name="connsiteX49-9775" fmla="*/ 4181340 w 8037833"/>
              <a:gd name="connsiteY49-9776" fmla="*/ 3701729 h 3784177"/>
              <a:gd name="connsiteX50-9777" fmla="*/ 4133816 w 8037833"/>
              <a:gd name="connsiteY50-9778" fmla="*/ 3690565 h 3784177"/>
              <a:gd name="connsiteX51-9779" fmla="*/ 4071732 w 8037833"/>
              <a:gd name="connsiteY51-9780" fmla="*/ 3732513 h 3784177"/>
              <a:gd name="connsiteX52-9781" fmla="*/ 4045924 w 8037833"/>
              <a:gd name="connsiteY52-9782" fmla="*/ 3739404 h 3784177"/>
              <a:gd name="connsiteX53-9783" fmla="*/ 4032171 w 8037833"/>
              <a:gd name="connsiteY53-9784" fmla="*/ 3745523 h 3784177"/>
              <a:gd name="connsiteX54-9785" fmla="*/ 4031335 w 8037833"/>
              <a:gd name="connsiteY54-9786" fmla="*/ 3747479 h 3784177"/>
              <a:gd name="connsiteX55-9787" fmla="*/ 3985774 w 8037833"/>
              <a:gd name="connsiteY55-9788" fmla="*/ 3736547 h 3784177"/>
              <a:gd name="connsiteX56-9789" fmla="*/ 3979769 w 8037833"/>
              <a:gd name="connsiteY56-9790" fmla="*/ 3738769 h 3784177"/>
              <a:gd name="connsiteX57-9791" fmla="*/ 3950014 w 8037833"/>
              <a:gd name="connsiteY57-9792" fmla="*/ 3726942 h 3784177"/>
              <a:gd name="connsiteX58-9793" fmla="*/ 3934671 w 8037833"/>
              <a:gd name="connsiteY58-9794" fmla="*/ 3723339 h 3784177"/>
              <a:gd name="connsiteX59-9795" fmla="*/ 3930274 w 8037833"/>
              <a:gd name="connsiteY59-9796" fmla="*/ 3717148 h 3784177"/>
              <a:gd name="connsiteX60-9797" fmla="*/ 3907660 w 8037833"/>
              <a:gd name="connsiteY60-9798" fmla="*/ 3714456 h 3784177"/>
              <a:gd name="connsiteX61-9799" fmla="*/ 3905087 w 8037833"/>
              <a:gd name="connsiteY61-9800" fmla="*/ 3716098 h 3784177"/>
              <a:gd name="connsiteX62-9801" fmla="*/ 3886347 w 8037833"/>
              <a:gd name="connsiteY62-9802" fmla="*/ 3706620 h 3784177"/>
              <a:gd name="connsiteX63-9803" fmla="*/ 3870533 w 8037833"/>
              <a:gd name="connsiteY63-9804" fmla="*/ 3689905 h 3784177"/>
              <a:gd name="connsiteX64-9805" fmla="*/ 3678563 w 8037833"/>
              <a:gd name="connsiteY64-9806" fmla="*/ 3694486 h 3784177"/>
              <a:gd name="connsiteX65-9807" fmla="*/ 3524121 w 8037833"/>
              <a:gd name="connsiteY65-9808" fmla="*/ 3642736 h 3784177"/>
              <a:gd name="connsiteX66-9809" fmla="*/ 3432153 w 8037833"/>
              <a:gd name="connsiteY66-9810" fmla="*/ 3667780 h 3784177"/>
              <a:gd name="connsiteX67-9811" fmla="*/ 3373519 w 8037833"/>
              <a:gd name="connsiteY67-9812" fmla="*/ 3665785 h 3784177"/>
              <a:gd name="connsiteX68-9813" fmla="*/ 3114267 w 8037833"/>
              <a:gd name="connsiteY68-9814" fmla="*/ 3638983 h 3784177"/>
              <a:gd name="connsiteX69-9815" fmla="*/ 2989722 w 8037833"/>
              <a:gd name="connsiteY69-9816" fmla="*/ 3623230 h 3784177"/>
              <a:gd name="connsiteX70-9817" fmla="*/ 2965734 w 8037833"/>
              <a:gd name="connsiteY70-9818" fmla="*/ 3635676 h 3784177"/>
              <a:gd name="connsiteX71-9819" fmla="*/ 2961603 w 8037833"/>
              <a:gd name="connsiteY71-9820" fmla="*/ 3638221 h 3784177"/>
              <a:gd name="connsiteX72-9821" fmla="*/ 2944959 w 8037833"/>
              <a:gd name="connsiteY72-9822" fmla="*/ 3639723 h 3784177"/>
              <a:gd name="connsiteX73-9823" fmla="*/ 2940402 w 8037833"/>
              <a:gd name="connsiteY73-9824" fmla="*/ 3651000 h 3784177"/>
              <a:gd name="connsiteX74-9825" fmla="*/ 2915449 w 8037833"/>
              <a:gd name="connsiteY74-9826" fmla="*/ 3661039 h 3784177"/>
              <a:gd name="connsiteX75-9827" fmla="*/ 2884777 w 8037833"/>
              <a:gd name="connsiteY75-9828" fmla="*/ 3660775 h 3784177"/>
              <a:gd name="connsiteX76-9829" fmla="*/ 2739034 w 8037833"/>
              <a:gd name="connsiteY76-9830" fmla="*/ 3647396 h 3784177"/>
              <a:gd name="connsiteX77-9831" fmla="*/ 2651827 w 8037833"/>
              <a:gd name="connsiteY77-9832" fmla="*/ 3646306 h 3784177"/>
              <a:gd name="connsiteX78-9833" fmla="*/ 2618680 w 8037833"/>
              <a:gd name="connsiteY78-9834" fmla="*/ 3656755 h 3784177"/>
              <a:gd name="connsiteX79-9835" fmla="*/ 2572404 w 8037833"/>
              <a:gd name="connsiteY79-9836" fmla="*/ 3664043 h 3784177"/>
              <a:gd name="connsiteX80-9837" fmla="*/ 2423704 w 8037833"/>
              <a:gd name="connsiteY80-9838" fmla="*/ 3658079 h 3784177"/>
              <a:gd name="connsiteX81-9839" fmla="*/ 2301172 w 8037833"/>
              <a:gd name="connsiteY81-9840" fmla="*/ 3663053 h 3784177"/>
              <a:gd name="connsiteX82-9841" fmla="*/ 2294102 w 8037833"/>
              <a:gd name="connsiteY82-9842" fmla="*/ 3671151 h 3784177"/>
              <a:gd name="connsiteX83-9843" fmla="*/ 2238966 w 8037833"/>
              <a:gd name="connsiteY83-9844" fmla="*/ 3668777 h 3784177"/>
              <a:gd name="connsiteX84-9845" fmla="*/ 2082844 w 8037833"/>
              <a:gd name="connsiteY84-9846" fmla="*/ 3631994 h 3784177"/>
              <a:gd name="connsiteX85-9847" fmla="*/ 1938480 w 8037833"/>
              <a:gd name="connsiteY85-9848" fmla="*/ 3601439 h 3784177"/>
              <a:gd name="connsiteX86-9849" fmla="*/ 1900166 w 8037833"/>
              <a:gd name="connsiteY86-9850" fmla="*/ 3609358 h 3784177"/>
              <a:gd name="connsiteX87-9851" fmla="*/ 1787830 w 8037833"/>
              <a:gd name="connsiteY87-9852" fmla="*/ 3633173 h 3784177"/>
              <a:gd name="connsiteX88-9853" fmla="*/ 1734224 w 8037833"/>
              <a:gd name="connsiteY88-9854" fmla="*/ 3655593 h 3784177"/>
              <a:gd name="connsiteX89-9855" fmla="*/ 1664576 w 8037833"/>
              <a:gd name="connsiteY89-9856" fmla="*/ 3638572 h 3784177"/>
              <a:gd name="connsiteX90-9857" fmla="*/ 1577459 w 8037833"/>
              <a:gd name="connsiteY90-9858" fmla="*/ 3658824 h 3784177"/>
              <a:gd name="connsiteX91-9859" fmla="*/ 1527269 w 8037833"/>
              <a:gd name="connsiteY91-9860" fmla="*/ 3663088 h 3784177"/>
              <a:gd name="connsiteX92-9861" fmla="*/ 1390118 w 8037833"/>
              <a:gd name="connsiteY92-9862" fmla="*/ 3682789 h 3784177"/>
              <a:gd name="connsiteX93-9863" fmla="*/ 1252698 w 8037833"/>
              <a:gd name="connsiteY93-9864" fmla="*/ 3708662 h 3784177"/>
              <a:gd name="connsiteX94-9865" fmla="*/ 1171039 w 8037833"/>
              <a:gd name="connsiteY94-9866" fmla="*/ 3758642 h 3784177"/>
              <a:gd name="connsiteX95-9867" fmla="*/ 1058106 w 8037833"/>
              <a:gd name="connsiteY95-9868" fmla="*/ 3776166 h 3784177"/>
              <a:gd name="connsiteX96-9869" fmla="*/ 1039167 w 8037833"/>
              <a:gd name="connsiteY96-9870" fmla="*/ 3784177 h 3784177"/>
              <a:gd name="connsiteX97-9871" fmla="*/ 1012958 w 8037833"/>
              <a:gd name="connsiteY97-9872" fmla="*/ 3779206 h 3784177"/>
              <a:gd name="connsiteX98-9873" fmla="*/ 907906 w 8037833"/>
              <a:gd name="connsiteY98-9874" fmla="*/ 3757678 h 3784177"/>
              <a:gd name="connsiteX99-9875" fmla="*/ 825226 w 8037833"/>
              <a:gd name="connsiteY99-9876" fmla="*/ 3726369 h 3784177"/>
              <a:gd name="connsiteX100-9877" fmla="*/ 722264 w 8037833"/>
              <a:gd name="connsiteY100-9878" fmla="*/ 3747612 h 3784177"/>
              <a:gd name="connsiteX101-9879" fmla="*/ 659460 w 8037833"/>
              <a:gd name="connsiteY101-9880" fmla="*/ 3740429 h 3784177"/>
              <a:gd name="connsiteX102-9881" fmla="*/ 556552 w 8037833"/>
              <a:gd name="connsiteY102-9882" fmla="*/ 3739124 h 3784177"/>
              <a:gd name="connsiteX103-9883" fmla="*/ 445444 w 8037833"/>
              <a:gd name="connsiteY103-9884" fmla="*/ 3764831 h 3784177"/>
              <a:gd name="connsiteX104-9885" fmla="*/ 393295 w 8037833"/>
              <a:gd name="connsiteY104-9886" fmla="*/ 3753097 h 3784177"/>
              <a:gd name="connsiteX105-9887" fmla="*/ 339711 w 8037833"/>
              <a:gd name="connsiteY105-9888" fmla="*/ 3718242 h 3784177"/>
              <a:gd name="connsiteX106-9889" fmla="*/ 222239 w 8037833"/>
              <a:gd name="connsiteY106-9890" fmla="*/ 3672335 h 3784177"/>
              <a:gd name="connsiteX107-9891" fmla="*/ 163578 w 8037833"/>
              <a:gd name="connsiteY107-9892" fmla="*/ 3656292 h 3784177"/>
              <a:gd name="connsiteX108-9893" fmla="*/ 72220 w 8037833"/>
              <a:gd name="connsiteY108-9894" fmla="*/ 3645272 h 3784177"/>
              <a:gd name="connsiteX109-9895" fmla="*/ 44395 w 8037833"/>
              <a:gd name="connsiteY109-9896" fmla="*/ 3639455 h 3784177"/>
              <a:gd name="connsiteX110-9897" fmla="*/ 1962 w 8037833"/>
              <a:gd name="connsiteY110-9898" fmla="*/ 3635948 h 3784177"/>
              <a:gd name="connsiteX111-9899" fmla="*/ 0 w 8037833"/>
              <a:gd name="connsiteY111-9900" fmla="*/ 3635261 h 3784177"/>
              <a:gd name="connsiteX112-9901" fmla="*/ 0 w 8037833"/>
              <a:gd name="connsiteY112-9902" fmla="*/ 12763 h 3784177"/>
              <a:gd name="connsiteX0-9903" fmla="*/ 0 w 8037833"/>
              <a:gd name="connsiteY0-9904" fmla="*/ 12763 h 3784177"/>
              <a:gd name="connsiteX1-9905" fmla="*/ 8037833 w 8037833"/>
              <a:gd name="connsiteY1-9906" fmla="*/ 0 h 3784177"/>
              <a:gd name="connsiteX2-9907" fmla="*/ 8037833 w 8037833"/>
              <a:gd name="connsiteY2-9908" fmla="*/ 3123098 h 3784177"/>
              <a:gd name="connsiteX3-9909" fmla="*/ 8034343 w 8037833"/>
              <a:gd name="connsiteY3-9910" fmla="*/ 3122573 h 3784177"/>
              <a:gd name="connsiteX4-9911" fmla="*/ 7877229 w 8037833"/>
              <a:gd name="connsiteY4-9912" fmla="*/ 3143819 h 3784177"/>
              <a:gd name="connsiteX5-9913" fmla="*/ 7752740 w 8037833"/>
              <a:gd name="connsiteY5-9914" fmla="*/ 3181149 h 3784177"/>
              <a:gd name="connsiteX6-9915" fmla="*/ 7588760 w 8037833"/>
              <a:gd name="connsiteY6-9916" fmla="*/ 3183782 h 3784177"/>
              <a:gd name="connsiteX7-9917" fmla="*/ 7351256 w 8037833"/>
              <a:gd name="connsiteY7-9918" fmla="*/ 3276296 h 3784177"/>
              <a:gd name="connsiteX8-9919" fmla="*/ 7241630 w 8037833"/>
              <a:gd name="connsiteY8-9920" fmla="*/ 3258619 h 3784177"/>
              <a:gd name="connsiteX9-9921" fmla="*/ 7197338 w 8037833"/>
              <a:gd name="connsiteY9-9922" fmla="*/ 3224751 h 3784177"/>
              <a:gd name="connsiteX10-9923" fmla="*/ 7180777 w 8037833"/>
              <a:gd name="connsiteY10-9924" fmla="*/ 3222826 h 3784177"/>
              <a:gd name="connsiteX11-9925" fmla="*/ 7146896 w 8037833"/>
              <a:gd name="connsiteY11-9926" fmla="*/ 3256975 h 3784177"/>
              <a:gd name="connsiteX12-9927" fmla="*/ 7101771 w 8037833"/>
              <a:gd name="connsiteY12-9928" fmla="*/ 3257015 h 3784177"/>
              <a:gd name="connsiteX13-9929" fmla="*/ 7047844 w 8037833"/>
              <a:gd name="connsiteY13-9930" fmla="*/ 3303791 h 3784177"/>
              <a:gd name="connsiteX14-9931" fmla="*/ 6912506 w 8037833"/>
              <a:gd name="connsiteY14-9932" fmla="*/ 3361478 h 3784177"/>
              <a:gd name="connsiteX15-9933" fmla="*/ 6819463 w 8037833"/>
              <a:gd name="connsiteY15-9934" fmla="*/ 3368624 h 3784177"/>
              <a:gd name="connsiteX16-9935" fmla="*/ 6797198 w 8037833"/>
              <a:gd name="connsiteY16-9936" fmla="*/ 3378256 h 3784177"/>
              <a:gd name="connsiteX17-9937" fmla="*/ 6687784 w 8037833"/>
              <a:gd name="connsiteY17-9938" fmla="*/ 3376132 h 3784177"/>
              <a:gd name="connsiteX18-9939" fmla="*/ 6566539 w 8037833"/>
              <a:gd name="connsiteY18-9940" fmla="*/ 3382500 h 3784177"/>
              <a:gd name="connsiteX19-9941" fmla="*/ 6352283 w 8037833"/>
              <a:gd name="connsiteY19-9942" fmla="*/ 3374762 h 3784177"/>
              <a:gd name="connsiteX20-9943" fmla="*/ 6111718 w 8037833"/>
              <a:gd name="connsiteY20-9944" fmla="*/ 3357536 h 3784177"/>
              <a:gd name="connsiteX21-9945" fmla="*/ 6022263 w 8037833"/>
              <a:gd name="connsiteY21-9946" fmla="*/ 3359057 h 3784177"/>
              <a:gd name="connsiteX22-9947" fmla="*/ 5891274 w 8037833"/>
              <a:gd name="connsiteY22-9948" fmla="*/ 3397681 h 3784177"/>
              <a:gd name="connsiteX23-9949" fmla="*/ 5746050 w 8037833"/>
              <a:gd name="connsiteY23-9950" fmla="*/ 3426142 h 3784177"/>
              <a:gd name="connsiteX24-9951" fmla="*/ 5613670 w 8037833"/>
              <a:gd name="connsiteY24-9952" fmla="*/ 3428671 h 3784177"/>
              <a:gd name="connsiteX25-9953" fmla="*/ 5535334 w 8037833"/>
              <a:gd name="connsiteY25-9954" fmla="*/ 3437044 h 3784177"/>
              <a:gd name="connsiteX26-9955" fmla="*/ 5506940 w 8037833"/>
              <a:gd name="connsiteY26-9956" fmla="*/ 3450999 h 3784177"/>
              <a:gd name="connsiteX27-9957" fmla="*/ 5466372 w 8037833"/>
              <a:gd name="connsiteY27-9958" fmla="*/ 3463245 h 3784177"/>
              <a:gd name="connsiteX28-9959" fmla="*/ 5395833 w 8037833"/>
              <a:gd name="connsiteY28-9960" fmla="*/ 3493194 h 3784177"/>
              <a:gd name="connsiteX29-9961" fmla="*/ 5305325 w 8037833"/>
              <a:gd name="connsiteY29-9962" fmla="*/ 3505200 h 3784177"/>
              <a:gd name="connsiteX30-9963" fmla="*/ 5223043 w 8037833"/>
              <a:gd name="connsiteY30-9964" fmla="*/ 3491664 h 3784177"/>
              <a:gd name="connsiteX31-9965" fmla="*/ 5217733 w 8037833"/>
              <a:gd name="connsiteY31-9966" fmla="*/ 3500463 h 3784177"/>
              <a:gd name="connsiteX32-9967" fmla="*/ 5167992 w 8037833"/>
              <a:gd name="connsiteY32-9968" fmla="*/ 3504085 h 3784177"/>
              <a:gd name="connsiteX33-9969" fmla="*/ 4987020 w 8037833"/>
              <a:gd name="connsiteY33-9970" fmla="*/ 3461263 h 3784177"/>
              <a:gd name="connsiteX34-9971" fmla="*/ 4890003 w 8037833"/>
              <a:gd name="connsiteY34-9972" fmla="*/ 3469874 h 3784177"/>
              <a:gd name="connsiteX35-9973" fmla="*/ 4856654 w 8037833"/>
              <a:gd name="connsiteY35-9974" fmla="*/ 3481880 h 3784177"/>
              <a:gd name="connsiteX36-9975" fmla="*/ 4800711 w 8037833"/>
              <a:gd name="connsiteY36-9976" fmla="*/ 3501441 h 3784177"/>
              <a:gd name="connsiteX37-9977" fmla="*/ 4761569 w 8037833"/>
              <a:gd name="connsiteY37-9978" fmla="*/ 3538103 h 3784177"/>
              <a:gd name="connsiteX38-9979" fmla="*/ 4713734 w 8037833"/>
              <a:gd name="connsiteY38-9980" fmla="*/ 3545724 h 3784177"/>
              <a:gd name="connsiteX39-9981" fmla="*/ 4649120 w 8037833"/>
              <a:gd name="connsiteY39-9982" fmla="*/ 3536392 h 3784177"/>
              <a:gd name="connsiteX40-9983" fmla="*/ 4573578 w 8037833"/>
              <a:gd name="connsiteY40-9984" fmla="*/ 3565923 h 3784177"/>
              <a:gd name="connsiteX41-9985" fmla="*/ 4529117 w 8037833"/>
              <a:gd name="connsiteY41-9986" fmla="*/ 3575592 h 3784177"/>
              <a:gd name="connsiteX42-9987" fmla="*/ 4408641 w 8037833"/>
              <a:gd name="connsiteY42-9988" fmla="*/ 3610000 h 3784177"/>
              <a:gd name="connsiteX43-9989" fmla="*/ 4356402 w 8037833"/>
              <a:gd name="connsiteY43-9990" fmla="*/ 3642792 h 3784177"/>
              <a:gd name="connsiteX44-9991" fmla="*/ 4270245 w 8037833"/>
              <a:gd name="connsiteY44-9992" fmla="*/ 3665789 h 3784177"/>
              <a:gd name="connsiteX45-9993" fmla="*/ 4208725 w 8037833"/>
              <a:gd name="connsiteY45-9994" fmla="*/ 3704841 h 3784177"/>
              <a:gd name="connsiteX46-9995" fmla="*/ 4201632 w 8037833"/>
              <a:gd name="connsiteY46-9996" fmla="*/ 3702602 h 3784177"/>
              <a:gd name="connsiteX47-9997" fmla="*/ 4191289 w 8037833"/>
              <a:gd name="connsiteY47-9998" fmla="*/ 3702380 h 3784177"/>
              <a:gd name="connsiteX48-9999" fmla="*/ 4191039 w 8037833"/>
              <a:gd name="connsiteY48-10000" fmla="*/ 3702831 h 3784177"/>
              <a:gd name="connsiteX49-10001" fmla="*/ 4181340 w 8037833"/>
              <a:gd name="connsiteY49-10002" fmla="*/ 3701729 h 3784177"/>
              <a:gd name="connsiteX50-10003" fmla="*/ 4133816 w 8037833"/>
              <a:gd name="connsiteY50-10004" fmla="*/ 3690565 h 3784177"/>
              <a:gd name="connsiteX51-10005" fmla="*/ 4071732 w 8037833"/>
              <a:gd name="connsiteY51-10006" fmla="*/ 3732513 h 3784177"/>
              <a:gd name="connsiteX52-10007" fmla="*/ 4045924 w 8037833"/>
              <a:gd name="connsiteY52-10008" fmla="*/ 3739404 h 3784177"/>
              <a:gd name="connsiteX53-10009" fmla="*/ 4032171 w 8037833"/>
              <a:gd name="connsiteY53-10010" fmla="*/ 3745523 h 3784177"/>
              <a:gd name="connsiteX54-10011" fmla="*/ 4031335 w 8037833"/>
              <a:gd name="connsiteY54-10012" fmla="*/ 3747479 h 3784177"/>
              <a:gd name="connsiteX55-10013" fmla="*/ 3985774 w 8037833"/>
              <a:gd name="connsiteY55-10014" fmla="*/ 3736547 h 3784177"/>
              <a:gd name="connsiteX56-10015" fmla="*/ 3979769 w 8037833"/>
              <a:gd name="connsiteY56-10016" fmla="*/ 3738769 h 3784177"/>
              <a:gd name="connsiteX57-10017" fmla="*/ 3950014 w 8037833"/>
              <a:gd name="connsiteY57-10018" fmla="*/ 3726942 h 3784177"/>
              <a:gd name="connsiteX58-10019" fmla="*/ 3934671 w 8037833"/>
              <a:gd name="connsiteY58-10020" fmla="*/ 3723339 h 3784177"/>
              <a:gd name="connsiteX59-10021" fmla="*/ 3930274 w 8037833"/>
              <a:gd name="connsiteY59-10022" fmla="*/ 3717148 h 3784177"/>
              <a:gd name="connsiteX60-10023" fmla="*/ 3907660 w 8037833"/>
              <a:gd name="connsiteY60-10024" fmla="*/ 3714456 h 3784177"/>
              <a:gd name="connsiteX61-10025" fmla="*/ 3905087 w 8037833"/>
              <a:gd name="connsiteY61-10026" fmla="*/ 3716098 h 3784177"/>
              <a:gd name="connsiteX62-10027" fmla="*/ 3886347 w 8037833"/>
              <a:gd name="connsiteY62-10028" fmla="*/ 3706620 h 3784177"/>
              <a:gd name="connsiteX63-10029" fmla="*/ 3870533 w 8037833"/>
              <a:gd name="connsiteY63-10030" fmla="*/ 3689905 h 3784177"/>
              <a:gd name="connsiteX64-10031" fmla="*/ 3678563 w 8037833"/>
              <a:gd name="connsiteY64-10032" fmla="*/ 3694486 h 3784177"/>
              <a:gd name="connsiteX65-10033" fmla="*/ 3524121 w 8037833"/>
              <a:gd name="connsiteY65-10034" fmla="*/ 3642736 h 3784177"/>
              <a:gd name="connsiteX66-10035" fmla="*/ 3373519 w 8037833"/>
              <a:gd name="connsiteY66-10036" fmla="*/ 3665785 h 3784177"/>
              <a:gd name="connsiteX67-10037" fmla="*/ 3114267 w 8037833"/>
              <a:gd name="connsiteY67-10038" fmla="*/ 3638983 h 3784177"/>
              <a:gd name="connsiteX68-10039" fmla="*/ 2989722 w 8037833"/>
              <a:gd name="connsiteY68-10040" fmla="*/ 3623230 h 3784177"/>
              <a:gd name="connsiteX69-10041" fmla="*/ 2965734 w 8037833"/>
              <a:gd name="connsiteY69-10042" fmla="*/ 3635676 h 3784177"/>
              <a:gd name="connsiteX70-10043" fmla="*/ 2961603 w 8037833"/>
              <a:gd name="connsiteY70-10044" fmla="*/ 3638221 h 3784177"/>
              <a:gd name="connsiteX71-10045" fmla="*/ 2944959 w 8037833"/>
              <a:gd name="connsiteY71-10046" fmla="*/ 3639723 h 3784177"/>
              <a:gd name="connsiteX72-10047" fmla="*/ 2940402 w 8037833"/>
              <a:gd name="connsiteY72-10048" fmla="*/ 3651000 h 3784177"/>
              <a:gd name="connsiteX73-10049" fmla="*/ 2915449 w 8037833"/>
              <a:gd name="connsiteY73-10050" fmla="*/ 3661039 h 3784177"/>
              <a:gd name="connsiteX74-10051" fmla="*/ 2884777 w 8037833"/>
              <a:gd name="connsiteY74-10052" fmla="*/ 3660775 h 3784177"/>
              <a:gd name="connsiteX75-10053" fmla="*/ 2739034 w 8037833"/>
              <a:gd name="connsiteY75-10054" fmla="*/ 3647396 h 3784177"/>
              <a:gd name="connsiteX76-10055" fmla="*/ 2651827 w 8037833"/>
              <a:gd name="connsiteY76-10056" fmla="*/ 3646306 h 3784177"/>
              <a:gd name="connsiteX77-10057" fmla="*/ 2618680 w 8037833"/>
              <a:gd name="connsiteY77-10058" fmla="*/ 3656755 h 3784177"/>
              <a:gd name="connsiteX78-10059" fmla="*/ 2572404 w 8037833"/>
              <a:gd name="connsiteY78-10060" fmla="*/ 3664043 h 3784177"/>
              <a:gd name="connsiteX79-10061" fmla="*/ 2423704 w 8037833"/>
              <a:gd name="connsiteY79-10062" fmla="*/ 3658079 h 3784177"/>
              <a:gd name="connsiteX80-10063" fmla="*/ 2301172 w 8037833"/>
              <a:gd name="connsiteY80-10064" fmla="*/ 3663053 h 3784177"/>
              <a:gd name="connsiteX81-10065" fmla="*/ 2294102 w 8037833"/>
              <a:gd name="connsiteY81-10066" fmla="*/ 3671151 h 3784177"/>
              <a:gd name="connsiteX82-10067" fmla="*/ 2238966 w 8037833"/>
              <a:gd name="connsiteY82-10068" fmla="*/ 3668777 h 3784177"/>
              <a:gd name="connsiteX83-10069" fmla="*/ 2082844 w 8037833"/>
              <a:gd name="connsiteY83-10070" fmla="*/ 3631994 h 3784177"/>
              <a:gd name="connsiteX84-10071" fmla="*/ 1938480 w 8037833"/>
              <a:gd name="connsiteY84-10072" fmla="*/ 3601439 h 3784177"/>
              <a:gd name="connsiteX85-10073" fmla="*/ 1900166 w 8037833"/>
              <a:gd name="connsiteY85-10074" fmla="*/ 3609358 h 3784177"/>
              <a:gd name="connsiteX86-10075" fmla="*/ 1787830 w 8037833"/>
              <a:gd name="connsiteY86-10076" fmla="*/ 3633173 h 3784177"/>
              <a:gd name="connsiteX87-10077" fmla="*/ 1734224 w 8037833"/>
              <a:gd name="connsiteY87-10078" fmla="*/ 3655593 h 3784177"/>
              <a:gd name="connsiteX88-10079" fmla="*/ 1664576 w 8037833"/>
              <a:gd name="connsiteY88-10080" fmla="*/ 3638572 h 3784177"/>
              <a:gd name="connsiteX89-10081" fmla="*/ 1577459 w 8037833"/>
              <a:gd name="connsiteY89-10082" fmla="*/ 3658824 h 3784177"/>
              <a:gd name="connsiteX90-10083" fmla="*/ 1527269 w 8037833"/>
              <a:gd name="connsiteY90-10084" fmla="*/ 3663088 h 3784177"/>
              <a:gd name="connsiteX91-10085" fmla="*/ 1390118 w 8037833"/>
              <a:gd name="connsiteY91-10086" fmla="*/ 3682789 h 3784177"/>
              <a:gd name="connsiteX92-10087" fmla="*/ 1252698 w 8037833"/>
              <a:gd name="connsiteY92-10088" fmla="*/ 3708662 h 3784177"/>
              <a:gd name="connsiteX93-10089" fmla="*/ 1171039 w 8037833"/>
              <a:gd name="connsiteY93-10090" fmla="*/ 3758642 h 3784177"/>
              <a:gd name="connsiteX94-10091" fmla="*/ 1058106 w 8037833"/>
              <a:gd name="connsiteY94-10092" fmla="*/ 3776166 h 3784177"/>
              <a:gd name="connsiteX95-10093" fmla="*/ 1039167 w 8037833"/>
              <a:gd name="connsiteY95-10094" fmla="*/ 3784177 h 3784177"/>
              <a:gd name="connsiteX96-10095" fmla="*/ 1012958 w 8037833"/>
              <a:gd name="connsiteY96-10096" fmla="*/ 3779206 h 3784177"/>
              <a:gd name="connsiteX97-10097" fmla="*/ 907906 w 8037833"/>
              <a:gd name="connsiteY97-10098" fmla="*/ 3757678 h 3784177"/>
              <a:gd name="connsiteX98-10099" fmla="*/ 825226 w 8037833"/>
              <a:gd name="connsiteY98-10100" fmla="*/ 3726369 h 3784177"/>
              <a:gd name="connsiteX99-10101" fmla="*/ 722264 w 8037833"/>
              <a:gd name="connsiteY99-10102" fmla="*/ 3747612 h 3784177"/>
              <a:gd name="connsiteX100-10103" fmla="*/ 659460 w 8037833"/>
              <a:gd name="connsiteY100-10104" fmla="*/ 3740429 h 3784177"/>
              <a:gd name="connsiteX101-10105" fmla="*/ 556552 w 8037833"/>
              <a:gd name="connsiteY101-10106" fmla="*/ 3739124 h 3784177"/>
              <a:gd name="connsiteX102-10107" fmla="*/ 445444 w 8037833"/>
              <a:gd name="connsiteY102-10108" fmla="*/ 3764831 h 3784177"/>
              <a:gd name="connsiteX103-10109" fmla="*/ 393295 w 8037833"/>
              <a:gd name="connsiteY103-10110" fmla="*/ 3753097 h 3784177"/>
              <a:gd name="connsiteX104-10111" fmla="*/ 339711 w 8037833"/>
              <a:gd name="connsiteY104-10112" fmla="*/ 3718242 h 3784177"/>
              <a:gd name="connsiteX105-10113" fmla="*/ 222239 w 8037833"/>
              <a:gd name="connsiteY105-10114" fmla="*/ 3672335 h 3784177"/>
              <a:gd name="connsiteX106-10115" fmla="*/ 163578 w 8037833"/>
              <a:gd name="connsiteY106-10116" fmla="*/ 3656292 h 3784177"/>
              <a:gd name="connsiteX107-10117" fmla="*/ 72220 w 8037833"/>
              <a:gd name="connsiteY107-10118" fmla="*/ 3645272 h 3784177"/>
              <a:gd name="connsiteX108-10119" fmla="*/ 44395 w 8037833"/>
              <a:gd name="connsiteY108-10120" fmla="*/ 3639455 h 3784177"/>
              <a:gd name="connsiteX109-10121" fmla="*/ 1962 w 8037833"/>
              <a:gd name="connsiteY109-10122" fmla="*/ 3635948 h 3784177"/>
              <a:gd name="connsiteX110-10123" fmla="*/ 0 w 8037833"/>
              <a:gd name="connsiteY110-10124" fmla="*/ 3635261 h 3784177"/>
              <a:gd name="connsiteX111-10125" fmla="*/ 0 w 8037833"/>
              <a:gd name="connsiteY111-10126" fmla="*/ 12763 h 3784177"/>
              <a:gd name="connsiteX0-10127" fmla="*/ 0 w 8037833"/>
              <a:gd name="connsiteY0-10128" fmla="*/ 12763 h 3784177"/>
              <a:gd name="connsiteX1-10129" fmla="*/ 8037833 w 8037833"/>
              <a:gd name="connsiteY1-10130" fmla="*/ 0 h 3784177"/>
              <a:gd name="connsiteX2-10131" fmla="*/ 8037833 w 8037833"/>
              <a:gd name="connsiteY2-10132" fmla="*/ 3123098 h 3784177"/>
              <a:gd name="connsiteX3-10133" fmla="*/ 8034343 w 8037833"/>
              <a:gd name="connsiteY3-10134" fmla="*/ 3122573 h 3784177"/>
              <a:gd name="connsiteX4-10135" fmla="*/ 7877229 w 8037833"/>
              <a:gd name="connsiteY4-10136" fmla="*/ 3143819 h 3784177"/>
              <a:gd name="connsiteX5-10137" fmla="*/ 7752740 w 8037833"/>
              <a:gd name="connsiteY5-10138" fmla="*/ 3181149 h 3784177"/>
              <a:gd name="connsiteX6-10139" fmla="*/ 7588760 w 8037833"/>
              <a:gd name="connsiteY6-10140" fmla="*/ 3183782 h 3784177"/>
              <a:gd name="connsiteX7-10141" fmla="*/ 7351256 w 8037833"/>
              <a:gd name="connsiteY7-10142" fmla="*/ 3276296 h 3784177"/>
              <a:gd name="connsiteX8-10143" fmla="*/ 7241630 w 8037833"/>
              <a:gd name="connsiteY8-10144" fmla="*/ 3258619 h 3784177"/>
              <a:gd name="connsiteX9-10145" fmla="*/ 7197338 w 8037833"/>
              <a:gd name="connsiteY9-10146" fmla="*/ 3224751 h 3784177"/>
              <a:gd name="connsiteX10-10147" fmla="*/ 7180777 w 8037833"/>
              <a:gd name="connsiteY10-10148" fmla="*/ 3222826 h 3784177"/>
              <a:gd name="connsiteX11-10149" fmla="*/ 7146896 w 8037833"/>
              <a:gd name="connsiteY11-10150" fmla="*/ 3256975 h 3784177"/>
              <a:gd name="connsiteX12-10151" fmla="*/ 7101771 w 8037833"/>
              <a:gd name="connsiteY12-10152" fmla="*/ 3257015 h 3784177"/>
              <a:gd name="connsiteX13-10153" fmla="*/ 7047844 w 8037833"/>
              <a:gd name="connsiteY13-10154" fmla="*/ 3303791 h 3784177"/>
              <a:gd name="connsiteX14-10155" fmla="*/ 6912506 w 8037833"/>
              <a:gd name="connsiteY14-10156" fmla="*/ 3361478 h 3784177"/>
              <a:gd name="connsiteX15-10157" fmla="*/ 6819463 w 8037833"/>
              <a:gd name="connsiteY15-10158" fmla="*/ 3368624 h 3784177"/>
              <a:gd name="connsiteX16-10159" fmla="*/ 6797198 w 8037833"/>
              <a:gd name="connsiteY16-10160" fmla="*/ 3378256 h 3784177"/>
              <a:gd name="connsiteX17-10161" fmla="*/ 6687784 w 8037833"/>
              <a:gd name="connsiteY17-10162" fmla="*/ 3376132 h 3784177"/>
              <a:gd name="connsiteX18-10163" fmla="*/ 6566539 w 8037833"/>
              <a:gd name="connsiteY18-10164" fmla="*/ 3382500 h 3784177"/>
              <a:gd name="connsiteX19-10165" fmla="*/ 6352283 w 8037833"/>
              <a:gd name="connsiteY19-10166" fmla="*/ 3374762 h 3784177"/>
              <a:gd name="connsiteX20-10167" fmla="*/ 6111718 w 8037833"/>
              <a:gd name="connsiteY20-10168" fmla="*/ 3357536 h 3784177"/>
              <a:gd name="connsiteX21-10169" fmla="*/ 6022263 w 8037833"/>
              <a:gd name="connsiteY21-10170" fmla="*/ 3359057 h 3784177"/>
              <a:gd name="connsiteX22-10171" fmla="*/ 5891274 w 8037833"/>
              <a:gd name="connsiteY22-10172" fmla="*/ 3397681 h 3784177"/>
              <a:gd name="connsiteX23-10173" fmla="*/ 5746050 w 8037833"/>
              <a:gd name="connsiteY23-10174" fmla="*/ 3426142 h 3784177"/>
              <a:gd name="connsiteX24-10175" fmla="*/ 5613670 w 8037833"/>
              <a:gd name="connsiteY24-10176" fmla="*/ 3428671 h 3784177"/>
              <a:gd name="connsiteX25-10177" fmla="*/ 5535334 w 8037833"/>
              <a:gd name="connsiteY25-10178" fmla="*/ 3437044 h 3784177"/>
              <a:gd name="connsiteX26-10179" fmla="*/ 5506940 w 8037833"/>
              <a:gd name="connsiteY26-10180" fmla="*/ 3450999 h 3784177"/>
              <a:gd name="connsiteX27-10181" fmla="*/ 5466372 w 8037833"/>
              <a:gd name="connsiteY27-10182" fmla="*/ 3463245 h 3784177"/>
              <a:gd name="connsiteX28-10183" fmla="*/ 5395833 w 8037833"/>
              <a:gd name="connsiteY28-10184" fmla="*/ 3493194 h 3784177"/>
              <a:gd name="connsiteX29-10185" fmla="*/ 5305325 w 8037833"/>
              <a:gd name="connsiteY29-10186" fmla="*/ 3505200 h 3784177"/>
              <a:gd name="connsiteX30-10187" fmla="*/ 5223043 w 8037833"/>
              <a:gd name="connsiteY30-10188" fmla="*/ 3491664 h 3784177"/>
              <a:gd name="connsiteX31-10189" fmla="*/ 5217733 w 8037833"/>
              <a:gd name="connsiteY31-10190" fmla="*/ 3500463 h 3784177"/>
              <a:gd name="connsiteX32-10191" fmla="*/ 5167992 w 8037833"/>
              <a:gd name="connsiteY32-10192" fmla="*/ 3504085 h 3784177"/>
              <a:gd name="connsiteX33-10193" fmla="*/ 4987020 w 8037833"/>
              <a:gd name="connsiteY33-10194" fmla="*/ 3461263 h 3784177"/>
              <a:gd name="connsiteX34-10195" fmla="*/ 4890003 w 8037833"/>
              <a:gd name="connsiteY34-10196" fmla="*/ 3469874 h 3784177"/>
              <a:gd name="connsiteX35-10197" fmla="*/ 4856654 w 8037833"/>
              <a:gd name="connsiteY35-10198" fmla="*/ 3481880 h 3784177"/>
              <a:gd name="connsiteX36-10199" fmla="*/ 4800711 w 8037833"/>
              <a:gd name="connsiteY36-10200" fmla="*/ 3501441 h 3784177"/>
              <a:gd name="connsiteX37-10201" fmla="*/ 4761569 w 8037833"/>
              <a:gd name="connsiteY37-10202" fmla="*/ 3538103 h 3784177"/>
              <a:gd name="connsiteX38-10203" fmla="*/ 4713734 w 8037833"/>
              <a:gd name="connsiteY38-10204" fmla="*/ 3545724 h 3784177"/>
              <a:gd name="connsiteX39-10205" fmla="*/ 4649120 w 8037833"/>
              <a:gd name="connsiteY39-10206" fmla="*/ 3536392 h 3784177"/>
              <a:gd name="connsiteX40-10207" fmla="*/ 4573578 w 8037833"/>
              <a:gd name="connsiteY40-10208" fmla="*/ 3565923 h 3784177"/>
              <a:gd name="connsiteX41-10209" fmla="*/ 4529117 w 8037833"/>
              <a:gd name="connsiteY41-10210" fmla="*/ 3575592 h 3784177"/>
              <a:gd name="connsiteX42-10211" fmla="*/ 4408641 w 8037833"/>
              <a:gd name="connsiteY42-10212" fmla="*/ 3610000 h 3784177"/>
              <a:gd name="connsiteX43-10213" fmla="*/ 4356402 w 8037833"/>
              <a:gd name="connsiteY43-10214" fmla="*/ 3642792 h 3784177"/>
              <a:gd name="connsiteX44-10215" fmla="*/ 4270245 w 8037833"/>
              <a:gd name="connsiteY44-10216" fmla="*/ 3665789 h 3784177"/>
              <a:gd name="connsiteX45-10217" fmla="*/ 4208725 w 8037833"/>
              <a:gd name="connsiteY45-10218" fmla="*/ 3704841 h 3784177"/>
              <a:gd name="connsiteX46-10219" fmla="*/ 4201632 w 8037833"/>
              <a:gd name="connsiteY46-10220" fmla="*/ 3702602 h 3784177"/>
              <a:gd name="connsiteX47-10221" fmla="*/ 4191289 w 8037833"/>
              <a:gd name="connsiteY47-10222" fmla="*/ 3702380 h 3784177"/>
              <a:gd name="connsiteX48-10223" fmla="*/ 4191039 w 8037833"/>
              <a:gd name="connsiteY48-10224" fmla="*/ 3702831 h 3784177"/>
              <a:gd name="connsiteX49-10225" fmla="*/ 4181340 w 8037833"/>
              <a:gd name="connsiteY49-10226" fmla="*/ 3701729 h 3784177"/>
              <a:gd name="connsiteX50-10227" fmla="*/ 4133816 w 8037833"/>
              <a:gd name="connsiteY50-10228" fmla="*/ 3690565 h 3784177"/>
              <a:gd name="connsiteX51-10229" fmla="*/ 4071732 w 8037833"/>
              <a:gd name="connsiteY51-10230" fmla="*/ 3732513 h 3784177"/>
              <a:gd name="connsiteX52-10231" fmla="*/ 4045924 w 8037833"/>
              <a:gd name="connsiteY52-10232" fmla="*/ 3739404 h 3784177"/>
              <a:gd name="connsiteX53-10233" fmla="*/ 4032171 w 8037833"/>
              <a:gd name="connsiteY53-10234" fmla="*/ 3745523 h 3784177"/>
              <a:gd name="connsiteX54-10235" fmla="*/ 4031335 w 8037833"/>
              <a:gd name="connsiteY54-10236" fmla="*/ 3747479 h 3784177"/>
              <a:gd name="connsiteX55-10237" fmla="*/ 3985774 w 8037833"/>
              <a:gd name="connsiteY55-10238" fmla="*/ 3736547 h 3784177"/>
              <a:gd name="connsiteX56-10239" fmla="*/ 3979769 w 8037833"/>
              <a:gd name="connsiteY56-10240" fmla="*/ 3738769 h 3784177"/>
              <a:gd name="connsiteX57-10241" fmla="*/ 3950014 w 8037833"/>
              <a:gd name="connsiteY57-10242" fmla="*/ 3726942 h 3784177"/>
              <a:gd name="connsiteX58-10243" fmla="*/ 3934671 w 8037833"/>
              <a:gd name="connsiteY58-10244" fmla="*/ 3723339 h 3784177"/>
              <a:gd name="connsiteX59-10245" fmla="*/ 3930274 w 8037833"/>
              <a:gd name="connsiteY59-10246" fmla="*/ 3717148 h 3784177"/>
              <a:gd name="connsiteX60-10247" fmla="*/ 3907660 w 8037833"/>
              <a:gd name="connsiteY60-10248" fmla="*/ 3714456 h 3784177"/>
              <a:gd name="connsiteX61-10249" fmla="*/ 3905087 w 8037833"/>
              <a:gd name="connsiteY61-10250" fmla="*/ 3716098 h 3784177"/>
              <a:gd name="connsiteX62-10251" fmla="*/ 3886347 w 8037833"/>
              <a:gd name="connsiteY62-10252" fmla="*/ 3706620 h 3784177"/>
              <a:gd name="connsiteX63-10253" fmla="*/ 3870533 w 8037833"/>
              <a:gd name="connsiteY63-10254" fmla="*/ 3689905 h 3784177"/>
              <a:gd name="connsiteX64-10255" fmla="*/ 3678563 w 8037833"/>
              <a:gd name="connsiteY64-10256" fmla="*/ 3694486 h 3784177"/>
              <a:gd name="connsiteX65-10257" fmla="*/ 3524121 w 8037833"/>
              <a:gd name="connsiteY65-10258" fmla="*/ 3642736 h 3784177"/>
              <a:gd name="connsiteX66-10259" fmla="*/ 3373519 w 8037833"/>
              <a:gd name="connsiteY66-10260" fmla="*/ 3665785 h 3784177"/>
              <a:gd name="connsiteX67-10261" fmla="*/ 3114267 w 8037833"/>
              <a:gd name="connsiteY67-10262" fmla="*/ 3638983 h 3784177"/>
              <a:gd name="connsiteX68-10263" fmla="*/ 2989722 w 8037833"/>
              <a:gd name="connsiteY68-10264" fmla="*/ 3623230 h 3784177"/>
              <a:gd name="connsiteX69-10265" fmla="*/ 2965734 w 8037833"/>
              <a:gd name="connsiteY69-10266" fmla="*/ 3635676 h 3784177"/>
              <a:gd name="connsiteX70-10267" fmla="*/ 2961603 w 8037833"/>
              <a:gd name="connsiteY70-10268" fmla="*/ 3638221 h 3784177"/>
              <a:gd name="connsiteX71-10269" fmla="*/ 2944959 w 8037833"/>
              <a:gd name="connsiteY71-10270" fmla="*/ 3639723 h 3784177"/>
              <a:gd name="connsiteX72-10271" fmla="*/ 2940402 w 8037833"/>
              <a:gd name="connsiteY72-10272" fmla="*/ 3651000 h 3784177"/>
              <a:gd name="connsiteX73-10273" fmla="*/ 2915449 w 8037833"/>
              <a:gd name="connsiteY73-10274" fmla="*/ 3661039 h 3784177"/>
              <a:gd name="connsiteX74-10275" fmla="*/ 2884777 w 8037833"/>
              <a:gd name="connsiteY74-10276" fmla="*/ 3660775 h 3784177"/>
              <a:gd name="connsiteX75-10277" fmla="*/ 2739034 w 8037833"/>
              <a:gd name="connsiteY75-10278" fmla="*/ 3647396 h 3784177"/>
              <a:gd name="connsiteX76-10279" fmla="*/ 2651827 w 8037833"/>
              <a:gd name="connsiteY76-10280" fmla="*/ 3646306 h 3784177"/>
              <a:gd name="connsiteX77-10281" fmla="*/ 2618680 w 8037833"/>
              <a:gd name="connsiteY77-10282" fmla="*/ 3656755 h 3784177"/>
              <a:gd name="connsiteX78-10283" fmla="*/ 2572404 w 8037833"/>
              <a:gd name="connsiteY78-10284" fmla="*/ 3664043 h 3784177"/>
              <a:gd name="connsiteX79-10285" fmla="*/ 2423704 w 8037833"/>
              <a:gd name="connsiteY79-10286" fmla="*/ 3658079 h 3784177"/>
              <a:gd name="connsiteX80-10287" fmla="*/ 2301172 w 8037833"/>
              <a:gd name="connsiteY80-10288" fmla="*/ 3663053 h 3784177"/>
              <a:gd name="connsiteX81-10289" fmla="*/ 2238966 w 8037833"/>
              <a:gd name="connsiteY81-10290" fmla="*/ 3668777 h 3784177"/>
              <a:gd name="connsiteX82-10291" fmla="*/ 2082844 w 8037833"/>
              <a:gd name="connsiteY82-10292" fmla="*/ 3631994 h 3784177"/>
              <a:gd name="connsiteX83-10293" fmla="*/ 1938480 w 8037833"/>
              <a:gd name="connsiteY83-10294" fmla="*/ 3601439 h 3784177"/>
              <a:gd name="connsiteX84-10295" fmla="*/ 1900166 w 8037833"/>
              <a:gd name="connsiteY84-10296" fmla="*/ 3609358 h 3784177"/>
              <a:gd name="connsiteX85-10297" fmla="*/ 1787830 w 8037833"/>
              <a:gd name="connsiteY85-10298" fmla="*/ 3633173 h 3784177"/>
              <a:gd name="connsiteX86-10299" fmla="*/ 1734224 w 8037833"/>
              <a:gd name="connsiteY86-10300" fmla="*/ 3655593 h 3784177"/>
              <a:gd name="connsiteX87-10301" fmla="*/ 1664576 w 8037833"/>
              <a:gd name="connsiteY87-10302" fmla="*/ 3638572 h 3784177"/>
              <a:gd name="connsiteX88-10303" fmla="*/ 1577459 w 8037833"/>
              <a:gd name="connsiteY88-10304" fmla="*/ 3658824 h 3784177"/>
              <a:gd name="connsiteX89-10305" fmla="*/ 1527269 w 8037833"/>
              <a:gd name="connsiteY89-10306" fmla="*/ 3663088 h 3784177"/>
              <a:gd name="connsiteX90-10307" fmla="*/ 1390118 w 8037833"/>
              <a:gd name="connsiteY90-10308" fmla="*/ 3682789 h 3784177"/>
              <a:gd name="connsiteX91-10309" fmla="*/ 1252698 w 8037833"/>
              <a:gd name="connsiteY91-10310" fmla="*/ 3708662 h 3784177"/>
              <a:gd name="connsiteX92-10311" fmla="*/ 1171039 w 8037833"/>
              <a:gd name="connsiteY92-10312" fmla="*/ 3758642 h 3784177"/>
              <a:gd name="connsiteX93-10313" fmla="*/ 1058106 w 8037833"/>
              <a:gd name="connsiteY93-10314" fmla="*/ 3776166 h 3784177"/>
              <a:gd name="connsiteX94-10315" fmla="*/ 1039167 w 8037833"/>
              <a:gd name="connsiteY94-10316" fmla="*/ 3784177 h 3784177"/>
              <a:gd name="connsiteX95-10317" fmla="*/ 1012958 w 8037833"/>
              <a:gd name="connsiteY95-10318" fmla="*/ 3779206 h 3784177"/>
              <a:gd name="connsiteX96-10319" fmla="*/ 907906 w 8037833"/>
              <a:gd name="connsiteY96-10320" fmla="*/ 3757678 h 3784177"/>
              <a:gd name="connsiteX97-10321" fmla="*/ 825226 w 8037833"/>
              <a:gd name="connsiteY97-10322" fmla="*/ 3726369 h 3784177"/>
              <a:gd name="connsiteX98-10323" fmla="*/ 722264 w 8037833"/>
              <a:gd name="connsiteY98-10324" fmla="*/ 3747612 h 3784177"/>
              <a:gd name="connsiteX99-10325" fmla="*/ 659460 w 8037833"/>
              <a:gd name="connsiteY99-10326" fmla="*/ 3740429 h 3784177"/>
              <a:gd name="connsiteX100-10327" fmla="*/ 556552 w 8037833"/>
              <a:gd name="connsiteY100-10328" fmla="*/ 3739124 h 3784177"/>
              <a:gd name="connsiteX101-10329" fmla="*/ 445444 w 8037833"/>
              <a:gd name="connsiteY101-10330" fmla="*/ 3764831 h 3784177"/>
              <a:gd name="connsiteX102-10331" fmla="*/ 393295 w 8037833"/>
              <a:gd name="connsiteY102-10332" fmla="*/ 3753097 h 3784177"/>
              <a:gd name="connsiteX103-10333" fmla="*/ 339711 w 8037833"/>
              <a:gd name="connsiteY103-10334" fmla="*/ 3718242 h 3784177"/>
              <a:gd name="connsiteX104-10335" fmla="*/ 222239 w 8037833"/>
              <a:gd name="connsiteY104-10336" fmla="*/ 3672335 h 3784177"/>
              <a:gd name="connsiteX105-10337" fmla="*/ 163578 w 8037833"/>
              <a:gd name="connsiteY105-10338" fmla="*/ 3656292 h 3784177"/>
              <a:gd name="connsiteX106-10339" fmla="*/ 72220 w 8037833"/>
              <a:gd name="connsiteY106-10340" fmla="*/ 3645272 h 3784177"/>
              <a:gd name="connsiteX107-10341" fmla="*/ 44395 w 8037833"/>
              <a:gd name="connsiteY107-10342" fmla="*/ 3639455 h 3784177"/>
              <a:gd name="connsiteX108-10343" fmla="*/ 1962 w 8037833"/>
              <a:gd name="connsiteY108-10344" fmla="*/ 3635948 h 3784177"/>
              <a:gd name="connsiteX109-10345" fmla="*/ 0 w 8037833"/>
              <a:gd name="connsiteY109-10346" fmla="*/ 3635261 h 3784177"/>
              <a:gd name="connsiteX110-10347" fmla="*/ 0 w 8037833"/>
              <a:gd name="connsiteY110-10348" fmla="*/ 12763 h 3784177"/>
              <a:gd name="connsiteX0-10349" fmla="*/ 0 w 8037833"/>
              <a:gd name="connsiteY0-10350" fmla="*/ 12763 h 3784177"/>
              <a:gd name="connsiteX1-10351" fmla="*/ 8037833 w 8037833"/>
              <a:gd name="connsiteY1-10352" fmla="*/ 0 h 3784177"/>
              <a:gd name="connsiteX2-10353" fmla="*/ 8037833 w 8037833"/>
              <a:gd name="connsiteY2-10354" fmla="*/ 3123098 h 3784177"/>
              <a:gd name="connsiteX3-10355" fmla="*/ 8034343 w 8037833"/>
              <a:gd name="connsiteY3-10356" fmla="*/ 3122573 h 3784177"/>
              <a:gd name="connsiteX4-10357" fmla="*/ 7877229 w 8037833"/>
              <a:gd name="connsiteY4-10358" fmla="*/ 3143819 h 3784177"/>
              <a:gd name="connsiteX5-10359" fmla="*/ 7752740 w 8037833"/>
              <a:gd name="connsiteY5-10360" fmla="*/ 3181149 h 3784177"/>
              <a:gd name="connsiteX6-10361" fmla="*/ 7588760 w 8037833"/>
              <a:gd name="connsiteY6-10362" fmla="*/ 3183782 h 3784177"/>
              <a:gd name="connsiteX7-10363" fmla="*/ 7351256 w 8037833"/>
              <a:gd name="connsiteY7-10364" fmla="*/ 3276296 h 3784177"/>
              <a:gd name="connsiteX8-10365" fmla="*/ 7241630 w 8037833"/>
              <a:gd name="connsiteY8-10366" fmla="*/ 3258619 h 3784177"/>
              <a:gd name="connsiteX9-10367" fmla="*/ 7197338 w 8037833"/>
              <a:gd name="connsiteY9-10368" fmla="*/ 3224751 h 3784177"/>
              <a:gd name="connsiteX10-10369" fmla="*/ 7180777 w 8037833"/>
              <a:gd name="connsiteY10-10370" fmla="*/ 3222826 h 3784177"/>
              <a:gd name="connsiteX11-10371" fmla="*/ 7146896 w 8037833"/>
              <a:gd name="connsiteY11-10372" fmla="*/ 3256975 h 3784177"/>
              <a:gd name="connsiteX12-10373" fmla="*/ 7101771 w 8037833"/>
              <a:gd name="connsiteY12-10374" fmla="*/ 3257015 h 3784177"/>
              <a:gd name="connsiteX13-10375" fmla="*/ 7047844 w 8037833"/>
              <a:gd name="connsiteY13-10376" fmla="*/ 3303791 h 3784177"/>
              <a:gd name="connsiteX14-10377" fmla="*/ 6912506 w 8037833"/>
              <a:gd name="connsiteY14-10378" fmla="*/ 3361478 h 3784177"/>
              <a:gd name="connsiteX15-10379" fmla="*/ 6819463 w 8037833"/>
              <a:gd name="connsiteY15-10380" fmla="*/ 3368624 h 3784177"/>
              <a:gd name="connsiteX16-10381" fmla="*/ 6797198 w 8037833"/>
              <a:gd name="connsiteY16-10382" fmla="*/ 3378256 h 3784177"/>
              <a:gd name="connsiteX17-10383" fmla="*/ 6687784 w 8037833"/>
              <a:gd name="connsiteY17-10384" fmla="*/ 3376132 h 3784177"/>
              <a:gd name="connsiteX18-10385" fmla="*/ 6566539 w 8037833"/>
              <a:gd name="connsiteY18-10386" fmla="*/ 3382500 h 3784177"/>
              <a:gd name="connsiteX19-10387" fmla="*/ 6352283 w 8037833"/>
              <a:gd name="connsiteY19-10388" fmla="*/ 3374762 h 3784177"/>
              <a:gd name="connsiteX20-10389" fmla="*/ 6111718 w 8037833"/>
              <a:gd name="connsiteY20-10390" fmla="*/ 3357536 h 3784177"/>
              <a:gd name="connsiteX21-10391" fmla="*/ 6022263 w 8037833"/>
              <a:gd name="connsiteY21-10392" fmla="*/ 3359057 h 3784177"/>
              <a:gd name="connsiteX22-10393" fmla="*/ 5891274 w 8037833"/>
              <a:gd name="connsiteY22-10394" fmla="*/ 3397681 h 3784177"/>
              <a:gd name="connsiteX23-10395" fmla="*/ 5746050 w 8037833"/>
              <a:gd name="connsiteY23-10396" fmla="*/ 3426142 h 3784177"/>
              <a:gd name="connsiteX24-10397" fmla="*/ 5613670 w 8037833"/>
              <a:gd name="connsiteY24-10398" fmla="*/ 3428671 h 3784177"/>
              <a:gd name="connsiteX25-10399" fmla="*/ 5535334 w 8037833"/>
              <a:gd name="connsiteY25-10400" fmla="*/ 3437044 h 3784177"/>
              <a:gd name="connsiteX26-10401" fmla="*/ 5506940 w 8037833"/>
              <a:gd name="connsiteY26-10402" fmla="*/ 3450999 h 3784177"/>
              <a:gd name="connsiteX27-10403" fmla="*/ 5466372 w 8037833"/>
              <a:gd name="connsiteY27-10404" fmla="*/ 3463245 h 3784177"/>
              <a:gd name="connsiteX28-10405" fmla="*/ 5395833 w 8037833"/>
              <a:gd name="connsiteY28-10406" fmla="*/ 3493194 h 3784177"/>
              <a:gd name="connsiteX29-10407" fmla="*/ 5305325 w 8037833"/>
              <a:gd name="connsiteY29-10408" fmla="*/ 3505200 h 3784177"/>
              <a:gd name="connsiteX30-10409" fmla="*/ 5223043 w 8037833"/>
              <a:gd name="connsiteY30-10410" fmla="*/ 3491664 h 3784177"/>
              <a:gd name="connsiteX31-10411" fmla="*/ 5217733 w 8037833"/>
              <a:gd name="connsiteY31-10412" fmla="*/ 3500463 h 3784177"/>
              <a:gd name="connsiteX32-10413" fmla="*/ 5167992 w 8037833"/>
              <a:gd name="connsiteY32-10414" fmla="*/ 3504085 h 3784177"/>
              <a:gd name="connsiteX33-10415" fmla="*/ 4987020 w 8037833"/>
              <a:gd name="connsiteY33-10416" fmla="*/ 3461263 h 3784177"/>
              <a:gd name="connsiteX34-10417" fmla="*/ 4890003 w 8037833"/>
              <a:gd name="connsiteY34-10418" fmla="*/ 3469874 h 3784177"/>
              <a:gd name="connsiteX35-10419" fmla="*/ 4856654 w 8037833"/>
              <a:gd name="connsiteY35-10420" fmla="*/ 3481880 h 3784177"/>
              <a:gd name="connsiteX36-10421" fmla="*/ 4800711 w 8037833"/>
              <a:gd name="connsiteY36-10422" fmla="*/ 3501441 h 3784177"/>
              <a:gd name="connsiteX37-10423" fmla="*/ 4761569 w 8037833"/>
              <a:gd name="connsiteY37-10424" fmla="*/ 3538103 h 3784177"/>
              <a:gd name="connsiteX38-10425" fmla="*/ 4713734 w 8037833"/>
              <a:gd name="connsiteY38-10426" fmla="*/ 3545724 h 3784177"/>
              <a:gd name="connsiteX39-10427" fmla="*/ 4649120 w 8037833"/>
              <a:gd name="connsiteY39-10428" fmla="*/ 3536392 h 3784177"/>
              <a:gd name="connsiteX40-10429" fmla="*/ 4573578 w 8037833"/>
              <a:gd name="connsiteY40-10430" fmla="*/ 3565923 h 3784177"/>
              <a:gd name="connsiteX41-10431" fmla="*/ 4529117 w 8037833"/>
              <a:gd name="connsiteY41-10432" fmla="*/ 3575592 h 3784177"/>
              <a:gd name="connsiteX42-10433" fmla="*/ 4408641 w 8037833"/>
              <a:gd name="connsiteY42-10434" fmla="*/ 3610000 h 3784177"/>
              <a:gd name="connsiteX43-10435" fmla="*/ 4356402 w 8037833"/>
              <a:gd name="connsiteY43-10436" fmla="*/ 3642792 h 3784177"/>
              <a:gd name="connsiteX44-10437" fmla="*/ 4270245 w 8037833"/>
              <a:gd name="connsiteY44-10438" fmla="*/ 3665789 h 3784177"/>
              <a:gd name="connsiteX45-10439" fmla="*/ 4208725 w 8037833"/>
              <a:gd name="connsiteY45-10440" fmla="*/ 3704841 h 3784177"/>
              <a:gd name="connsiteX46-10441" fmla="*/ 4201632 w 8037833"/>
              <a:gd name="connsiteY46-10442" fmla="*/ 3702602 h 3784177"/>
              <a:gd name="connsiteX47-10443" fmla="*/ 4191289 w 8037833"/>
              <a:gd name="connsiteY47-10444" fmla="*/ 3702380 h 3784177"/>
              <a:gd name="connsiteX48-10445" fmla="*/ 4191039 w 8037833"/>
              <a:gd name="connsiteY48-10446" fmla="*/ 3702831 h 3784177"/>
              <a:gd name="connsiteX49-10447" fmla="*/ 4181340 w 8037833"/>
              <a:gd name="connsiteY49-10448" fmla="*/ 3701729 h 3784177"/>
              <a:gd name="connsiteX50-10449" fmla="*/ 4133816 w 8037833"/>
              <a:gd name="connsiteY50-10450" fmla="*/ 3690565 h 3784177"/>
              <a:gd name="connsiteX51-10451" fmla="*/ 4071732 w 8037833"/>
              <a:gd name="connsiteY51-10452" fmla="*/ 3732513 h 3784177"/>
              <a:gd name="connsiteX52-10453" fmla="*/ 4045924 w 8037833"/>
              <a:gd name="connsiteY52-10454" fmla="*/ 3739404 h 3784177"/>
              <a:gd name="connsiteX53-10455" fmla="*/ 4032171 w 8037833"/>
              <a:gd name="connsiteY53-10456" fmla="*/ 3745523 h 3784177"/>
              <a:gd name="connsiteX54-10457" fmla="*/ 4031335 w 8037833"/>
              <a:gd name="connsiteY54-10458" fmla="*/ 3747479 h 3784177"/>
              <a:gd name="connsiteX55-10459" fmla="*/ 3985774 w 8037833"/>
              <a:gd name="connsiteY55-10460" fmla="*/ 3736547 h 3784177"/>
              <a:gd name="connsiteX56-10461" fmla="*/ 3979769 w 8037833"/>
              <a:gd name="connsiteY56-10462" fmla="*/ 3738769 h 3784177"/>
              <a:gd name="connsiteX57-10463" fmla="*/ 3950014 w 8037833"/>
              <a:gd name="connsiteY57-10464" fmla="*/ 3726942 h 3784177"/>
              <a:gd name="connsiteX58-10465" fmla="*/ 3934671 w 8037833"/>
              <a:gd name="connsiteY58-10466" fmla="*/ 3723339 h 3784177"/>
              <a:gd name="connsiteX59-10467" fmla="*/ 3930274 w 8037833"/>
              <a:gd name="connsiteY59-10468" fmla="*/ 3717148 h 3784177"/>
              <a:gd name="connsiteX60-10469" fmla="*/ 3907660 w 8037833"/>
              <a:gd name="connsiteY60-10470" fmla="*/ 3714456 h 3784177"/>
              <a:gd name="connsiteX61-10471" fmla="*/ 3905087 w 8037833"/>
              <a:gd name="connsiteY61-10472" fmla="*/ 3716098 h 3784177"/>
              <a:gd name="connsiteX62-10473" fmla="*/ 3886347 w 8037833"/>
              <a:gd name="connsiteY62-10474" fmla="*/ 3706620 h 3784177"/>
              <a:gd name="connsiteX63-10475" fmla="*/ 3870533 w 8037833"/>
              <a:gd name="connsiteY63-10476" fmla="*/ 3689905 h 3784177"/>
              <a:gd name="connsiteX64-10477" fmla="*/ 3678563 w 8037833"/>
              <a:gd name="connsiteY64-10478" fmla="*/ 3694486 h 3784177"/>
              <a:gd name="connsiteX65-10479" fmla="*/ 3524121 w 8037833"/>
              <a:gd name="connsiteY65-10480" fmla="*/ 3642736 h 3784177"/>
              <a:gd name="connsiteX66-10481" fmla="*/ 3373519 w 8037833"/>
              <a:gd name="connsiteY66-10482" fmla="*/ 3665785 h 3784177"/>
              <a:gd name="connsiteX67-10483" fmla="*/ 3114267 w 8037833"/>
              <a:gd name="connsiteY67-10484" fmla="*/ 3638983 h 3784177"/>
              <a:gd name="connsiteX68-10485" fmla="*/ 2989722 w 8037833"/>
              <a:gd name="connsiteY68-10486" fmla="*/ 3623230 h 3784177"/>
              <a:gd name="connsiteX69-10487" fmla="*/ 2965734 w 8037833"/>
              <a:gd name="connsiteY69-10488" fmla="*/ 3635676 h 3784177"/>
              <a:gd name="connsiteX70-10489" fmla="*/ 2961603 w 8037833"/>
              <a:gd name="connsiteY70-10490" fmla="*/ 3638221 h 3784177"/>
              <a:gd name="connsiteX71-10491" fmla="*/ 2944959 w 8037833"/>
              <a:gd name="connsiteY71-10492" fmla="*/ 3639723 h 3784177"/>
              <a:gd name="connsiteX72-10493" fmla="*/ 2940402 w 8037833"/>
              <a:gd name="connsiteY72-10494" fmla="*/ 3651000 h 3784177"/>
              <a:gd name="connsiteX73-10495" fmla="*/ 2915449 w 8037833"/>
              <a:gd name="connsiteY73-10496" fmla="*/ 3661039 h 3784177"/>
              <a:gd name="connsiteX74-10497" fmla="*/ 2884777 w 8037833"/>
              <a:gd name="connsiteY74-10498" fmla="*/ 3660775 h 3784177"/>
              <a:gd name="connsiteX75-10499" fmla="*/ 2739034 w 8037833"/>
              <a:gd name="connsiteY75-10500" fmla="*/ 3647396 h 3784177"/>
              <a:gd name="connsiteX76-10501" fmla="*/ 2651827 w 8037833"/>
              <a:gd name="connsiteY76-10502" fmla="*/ 3646306 h 3784177"/>
              <a:gd name="connsiteX77-10503" fmla="*/ 2618680 w 8037833"/>
              <a:gd name="connsiteY77-10504" fmla="*/ 3656755 h 3784177"/>
              <a:gd name="connsiteX78-10505" fmla="*/ 2572404 w 8037833"/>
              <a:gd name="connsiteY78-10506" fmla="*/ 3664043 h 3784177"/>
              <a:gd name="connsiteX79-10507" fmla="*/ 2423704 w 8037833"/>
              <a:gd name="connsiteY79-10508" fmla="*/ 3658079 h 3784177"/>
              <a:gd name="connsiteX80-10509" fmla="*/ 2301172 w 8037833"/>
              <a:gd name="connsiteY80-10510" fmla="*/ 3663053 h 3784177"/>
              <a:gd name="connsiteX81-10511" fmla="*/ 2238966 w 8037833"/>
              <a:gd name="connsiteY81-10512" fmla="*/ 3668777 h 3784177"/>
              <a:gd name="connsiteX82-10513" fmla="*/ 2082844 w 8037833"/>
              <a:gd name="connsiteY82-10514" fmla="*/ 3631994 h 3784177"/>
              <a:gd name="connsiteX83-10515" fmla="*/ 1938480 w 8037833"/>
              <a:gd name="connsiteY83-10516" fmla="*/ 3601439 h 3784177"/>
              <a:gd name="connsiteX84-10517" fmla="*/ 1900166 w 8037833"/>
              <a:gd name="connsiteY84-10518" fmla="*/ 3609358 h 3784177"/>
              <a:gd name="connsiteX85-10519" fmla="*/ 1787830 w 8037833"/>
              <a:gd name="connsiteY85-10520" fmla="*/ 3633173 h 3784177"/>
              <a:gd name="connsiteX86-10521" fmla="*/ 1734224 w 8037833"/>
              <a:gd name="connsiteY86-10522" fmla="*/ 3655593 h 3784177"/>
              <a:gd name="connsiteX87-10523" fmla="*/ 1664576 w 8037833"/>
              <a:gd name="connsiteY87-10524" fmla="*/ 3638572 h 3784177"/>
              <a:gd name="connsiteX88-10525" fmla="*/ 1577459 w 8037833"/>
              <a:gd name="connsiteY88-10526" fmla="*/ 3658824 h 3784177"/>
              <a:gd name="connsiteX89-10527" fmla="*/ 1527269 w 8037833"/>
              <a:gd name="connsiteY89-10528" fmla="*/ 3663088 h 3784177"/>
              <a:gd name="connsiteX90-10529" fmla="*/ 1390118 w 8037833"/>
              <a:gd name="connsiteY90-10530" fmla="*/ 3682789 h 3784177"/>
              <a:gd name="connsiteX91-10531" fmla="*/ 1252698 w 8037833"/>
              <a:gd name="connsiteY91-10532" fmla="*/ 3708662 h 3784177"/>
              <a:gd name="connsiteX92-10533" fmla="*/ 1171039 w 8037833"/>
              <a:gd name="connsiteY92-10534" fmla="*/ 3758642 h 3784177"/>
              <a:gd name="connsiteX93-10535" fmla="*/ 1058106 w 8037833"/>
              <a:gd name="connsiteY93-10536" fmla="*/ 3776166 h 3784177"/>
              <a:gd name="connsiteX94-10537" fmla="*/ 1039167 w 8037833"/>
              <a:gd name="connsiteY94-10538" fmla="*/ 3784177 h 3784177"/>
              <a:gd name="connsiteX95-10539" fmla="*/ 1012958 w 8037833"/>
              <a:gd name="connsiteY95-10540" fmla="*/ 3779206 h 3784177"/>
              <a:gd name="connsiteX96-10541" fmla="*/ 907906 w 8037833"/>
              <a:gd name="connsiteY96-10542" fmla="*/ 3757678 h 3784177"/>
              <a:gd name="connsiteX97-10543" fmla="*/ 825226 w 8037833"/>
              <a:gd name="connsiteY97-10544" fmla="*/ 3726369 h 3784177"/>
              <a:gd name="connsiteX98-10545" fmla="*/ 722264 w 8037833"/>
              <a:gd name="connsiteY98-10546" fmla="*/ 3747612 h 3784177"/>
              <a:gd name="connsiteX99-10547" fmla="*/ 659460 w 8037833"/>
              <a:gd name="connsiteY99-10548" fmla="*/ 3740429 h 3784177"/>
              <a:gd name="connsiteX100-10549" fmla="*/ 556552 w 8037833"/>
              <a:gd name="connsiteY100-10550" fmla="*/ 3739124 h 3784177"/>
              <a:gd name="connsiteX101-10551" fmla="*/ 445444 w 8037833"/>
              <a:gd name="connsiteY101-10552" fmla="*/ 3764831 h 3784177"/>
              <a:gd name="connsiteX102-10553" fmla="*/ 393295 w 8037833"/>
              <a:gd name="connsiteY102-10554" fmla="*/ 3753097 h 3784177"/>
              <a:gd name="connsiteX103-10555" fmla="*/ 339711 w 8037833"/>
              <a:gd name="connsiteY103-10556" fmla="*/ 3718242 h 3784177"/>
              <a:gd name="connsiteX104-10557" fmla="*/ 222239 w 8037833"/>
              <a:gd name="connsiteY104-10558" fmla="*/ 3672335 h 3784177"/>
              <a:gd name="connsiteX105-10559" fmla="*/ 163578 w 8037833"/>
              <a:gd name="connsiteY105-10560" fmla="*/ 3656292 h 3784177"/>
              <a:gd name="connsiteX106-10561" fmla="*/ 72220 w 8037833"/>
              <a:gd name="connsiteY106-10562" fmla="*/ 3645272 h 3784177"/>
              <a:gd name="connsiteX107-10563" fmla="*/ 44395 w 8037833"/>
              <a:gd name="connsiteY107-10564" fmla="*/ 3639455 h 3784177"/>
              <a:gd name="connsiteX108-10565" fmla="*/ 1962 w 8037833"/>
              <a:gd name="connsiteY108-10566" fmla="*/ 3635948 h 3784177"/>
              <a:gd name="connsiteX109-10567" fmla="*/ 0 w 8037833"/>
              <a:gd name="connsiteY109-10568" fmla="*/ 3635261 h 3784177"/>
              <a:gd name="connsiteX110-10569" fmla="*/ 0 w 8037833"/>
              <a:gd name="connsiteY110-10570" fmla="*/ 12763 h 3784177"/>
              <a:gd name="connsiteX0-10571" fmla="*/ 0 w 8037833"/>
              <a:gd name="connsiteY0-10572" fmla="*/ 12763 h 3784177"/>
              <a:gd name="connsiteX1-10573" fmla="*/ 8037833 w 8037833"/>
              <a:gd name="connsiteY1-10574" fmla="*/ 0 h 3784177"/>
              <a:gd name="connsiteX2-10575" fmla="*/ 8037833 w 8037833"/>
              <a:gd name="connsiteY2-10576" fmla="*/ 3123098 h 3784177"/>
              <a:gd name="connsiteX3-10577" fmla="*/ 8034343 w 8037833"/>
              <a:gd name="connsiteY3-10578" fmla="*/ 3122573 h 3784177"/>
              <a:gd name="connsiteX4-10579" fmla="*/ 7877229 w 8037833"/>
              <a:gd name="connsiteY4-10580" fmla="*/ 3143819 h 3784177"/>
              <a:gd name="connsiteX5-10581" fmla="*/ 7752740 w 8037833"/>
              <a:gd name="connsiteY5-10582" fmla="*/ 3181149 h 3784177"/>
              <a:gd name="connsiteX6-10583" fmla="*/ 7588760 w 8037833"/>
              <a:gd name="connsiteY6-10584" fmla="*/ 3183782 h 3784177"/>
              <a:gd name="connsiteX7-10585" fmla="*/ 7351256 w 8037833"/>
              <a:gd name="connsiteY7-10586" fmla="*/ 3276296 h 3784177"/>
              <a:gd name="connsiteX8-10587" fmla="*/ 7241630 w 8037833"/>
              <a:gd name="connsiteY8-10588" fmla="*/ 3258619 h 3784177"/>
              <a:gd name="connsiteX9-10589" fmla="*/ 7197338 w 8037833"/>
              <a:gd name="connsiteY9-10590" fmla="*/ 3224751 h 3784177"/>
              <a:gd name="connsiteX10-10591" fmla="*/ 7180777 w 8037833"/>
              <a:gd name="connsiteY10-10592" fmla="*/ 3222826 h 3784177"/>
              <a:gd name="connsiteX11-10593" fmla="*/ 7146896 w 8037833"/>
              <a:gd name="connsiteY11-10594" fmla="*/ 3256975 h 3784177"/>
              <a:gd name="connsiteX12-10595" fmla="*/ 7101771 w 8037833"/>
              <a:gd name="connsiteY12-10596" fmla="*/ 3257015 h 3784177"/>
              <a:gd name="connsiteX13-10597" fmla="*/ 7047844 w 8037833"/>
              <a:gd name="connsiteY13-10598" fmla="*/ 3303791 h 3784177"/>
              <a:gd name="connsiteX14-10599" fmla="*/ 6912506 w 8037833"/>
              <a:gd name="connsiteY14-10600" fmla="*/ 3361478 h 3784177"/>
              <a:gd name="connsiteX15-10601" fmla="*/ 6819463 w 8037833"/>
              <a:gd name="connsiteY15-10602" fmla="*/ 3368624 h 3784177"/>
              <a:gd name="connsiteX16-10603" fmla="*/ 6797198 w 8037833"/>
              <a:gd name="connsiteY16-10604" fmla="*/ 3378256 h 3784177"/>
              <a:gd name="connsiteX17-10605" fmla="*/ 6687784 w 8037833"/>
              <a:gd name="connsiteY17-10606" fmla="*/ 3376132 h 3784177"/>
              <a:gd name="connsiteX18-10607" fmla="*/ 6566539 w 8037833"/>
              <a:gd name="connsiteY18-10608" fmla="*/ 3382500 h 3784177"/>
              <a:gd name="connsiteX19-10609" fmla="*/ 6352283 w 8037833"/>
              <a:gd name="connsiteY19-10610" fmla="*/ 3374762 h 3784177"/>
              <a:gd name="connsiteX20-10611" fmla="*/ 6111718 w 8037833"/>
              <a:gd name="connsiteY20-10612" fmla="*/ 3357536 h 3784177"/>
              <a:gd name="connsiteX21-10613" fmla="*/ 6022263 w 8037833"/>
              <a:gd name="connsiteY21-10614" fmla="*/ 3359057 h 3784177"/>
              <a:gd name="connsiteX22-10615" fmla="*/ 5891274 w 8037833"/>
              <a:gd name="connsiteY22-10616" fmla="*/ 3397681 h 3784177"/>
              <a:gd name="connsiteX23-10617" fmla="*/ 5746050 w 8037833"/>
              <a:gd name="connsiteY23-10618" fmla="*/ 3426142 h 3784177"/>
              <a:gd name="connsiteX24-10619" fmla="*/ 5613670 w 8037833"/>
              <a:gd name="connsiteY24-10620" fmla="*/ 3428671 h 3784177"/>
              <a:gd name="connsiteX25-10621" fmla="*/ 5535334 w 8037833"/>
              <a:gd name="connsiteY25-10622" fmla="*/ 3437044 h 3784177"/>
              <a:gd name="connsiteX26-10623" fmla="*/ 5506940 w 8037833"/>
              <a:gd name="connsiteY26-10624" fmla="*/ 3450999 h 3784177"/>
              <a:gd name="connsiteX27-10625" fmla="*/ 5466372 w 8037833"/>
              <a:gd name="connsiteY27-10626" fmla="*/ 3463245 h 3784177"/>
              <a:gd name="connsiteX28-10627" fmla="*/ 5395833 w 8037833"/>
              <a:gd name="connsiteY28-10628" fmla="*/ 3493194 h 3784177"/>
              <a:gd name="connsiteX29-10629" fmla="*/ 5305325 w 8037833"/>
              <a:gd name="connsiteY29-10630" fmla="*/ 3505200 h 3784177"/>
              <a:gd name="connsiteX30-10631" fmla="*/ 5223043 w 8037833"/>
              <a:gd name="connsiteY30-10632" fmla="*/ 3491664 h 3784177"/>
              <a:gd name="connsiteX31-10633" fmla="*/ 5217733 w 8037833"/>
              <a:gd name="connsiteY31-10634" fmla="*/ 3500463 h 3784177"/>
              <a:gd name="connsiteX32-10635" fmla="*/ 5167992 w 8037833"/>
              <a:gd name="connsiteY32-10636" fmla="*/ 3504085 h 3784177"/>
              <a:gd name="connsiteX33-10637" fmla="*/ 4987020 w 8037833"/>
              <a:gd name="connsiteY33-10638" fmla="*/ 3461263 h 3784177"/>
              <a:gd name="connsiteX34-10639" fmla="*/ 4890003 w 8037833"/>
              <a:gd name="connsiteY34-10640" fmla="*/ 3469874 h 3784177"/>
              <a:gd name="connsiteX35-10641" fmla="*/ 4856654 w 8037833"/>
              <a:gd name="connsiteY35-10642" fmla="*/ 3481880 h 3784177"/>
              <a:gd name="connsiteX36-10643" fmla="*/ 4800711 w 8037833"/>
              <a:gd name="connsiteY36-10644" fmla="*/ 3501441 h 3784177"/>
              <a:gd name="connsiteX37-10645" fmla="*/ 4761569 w 8037833"/>
              <a:gd name="connsiteY37-10646" fmla="*/ 3538103 h 3784177"/>
              <a:gd name="connsiteX38-10647" fmla="*/ 4713734 w 8037833"/>
              <a:gd name="connsiteY38-10648" fmla="*/ 3545724 h 3784177"/>
              <a:gd name="connsiteX39-10649" fmla="*/ 4649120 w 8037833"/>
              <a:gd name="connsiteY39-10650" fmla="*/ 3536392 h 3784177"/>
              <a:gd name="connsiteX40-10651" fmla="*/ 4573578 w 8037833"/>
              <a:gd name="connsiteY40-10652" fmla="*/ 3565923 h 3784177"/>
              <a:gd name="connsiteX41-10653" fmla="*/ 4529117 w 8037833"/>
              <a:gd name="connsiteY41-10654" fmla="*/ 3575592 h 3784177"/>
              <a:gd name="connsiteX42-10655" fmla="*/ 4408641 w 8037833"/>
              <a:gd name="connsiteY42-10656" fmla="*/ 3610000 h 3784177"/>
              <a:gd name="connsiteX43-10657" fmla="*/ 4356402 w 8037833"/>
              <a:gd name="connsiteY43-10658" fmla="*/ 3642792 h 3784177"/>
              <a:gd name="connsiteX44-10659" fmla="*/ 4270245 w 8037833"/>
              <a:gd name="connsiteY44-10660" fmla="*/ 3665789 h 3784177"/>
              <a:gd name="connsiteX45-10661" fmla="*/ 4208725 w 8037833"/>
              <a:gd name="connsiteY45-10662" fmla="*/ 3704841 h 3784177"/>
              <a:gd name="connsiteX46-10663" fmla="*/ 4201632 w 8037833"/>
              <a:gd name="connsiteY46-10664" fmla="*/ 3702602 h 3784177"/>
              <a:gd name="connsiteX47-10665" fmla="*/ 4191289 w 8037833"/>
              <a:gd name="connsiteY47-10666" fmla="*/ 3702380 h 3784177"/>
              <a:gd name="connsiteX48-10667" fmla="*/ 4191039 w 8037833"/>
              <a:gd name="connsiteY48-10668" fmla="*/ 3702831 h 3784177"/>
              <a:gd name="connsiteX49-10669" fmla="*/ 4181340 w 8037833"/>
              <a:gd name="connsiteY49-10670" fmla="*/ 3701729 h 3784177"/>
              <a:gd name="connsiteX50-10671" fmla="*/ 4133816 w 8037833"/>
              <a:gd name="connsiteY50-10672" fmla="*/ 3690565 h 3784177"/>
              <a:gd name="connsiteX51-10673" fmla="*/ 4071732 w 8037833"/>
              <a:gd name="connsiteY51-10674" fmla="*/ 3732513 h 3784177"/>
              <a:gd name="connsiteX52-10675" fmla="*/ 4045924 w 8037833"/>
              <a:gd name="connsiteY52-10676" fmla="*/ 3739404 h 3784177"/>
              <a:gd name="connsiteX53-10677" fmla="*/ 4032171 w 8037833"/>
              <a:gd name="connsiteY53-10678" fmla="*/ 3745523 h 3784177"/>
              <a:gd name="connsiteX54-10679" fmla="*/ 4031335 w 8037833"/>
              <a:gd name="connsiteY54-10680" fmla="*/ 3747479 h 3784177"/>
              <a:gd name="connsiteX55-10681" fmla="*/ 3985774 w 8037833"/>
              <a:gd name="connsiteY55-10682" fmla="*/ 3736547 h 3784177"/>
              <a:gd name="connsiteX56-10683" fmla="*/ 3979769 w 8037833"/>
              <a:gd name="connsiteY56-10684" fmla="*/ 3738769 h 3784177"/>
              <a:gd name="connsiteX57-10685" fmla="*/ 3950014 w 8037833"/>
              <a:gd name="connsiteY57-10686" fmla="*/ 3726942 h 3784177"/>
              <a:gd name="connsiteX58-10687" fmla="*/ 3934671 w 8037833"/>
              <a:gd name="connsiteY58-10688" fmla="*/ 3723339 h 3784177"/>
              <a:gd name="connsiteX59-10689" fmla="*/ 3930274 w 8037833"/>
              <a:gd name="connsiteY59-10690" fmla="*/ 3717148 h 3784177"/>
              <a:gd name="connsiteX60-10691" fmla="*/ 3907660 w 8037833"/>
              <a:gd name="connsiteY60-10692" fmla="*/ 3714456 h 3784177"/>
              <a:gd name="connsiteX61-10693" fmla="*/ 3905087 w 8037833"/>
              <a:gd name="connsiteY61-10694" fmla="*/ 3716098 h 3784177"/>
              <a:gd name="connsiteX62-10695" fmla="*/ 3886347 w 8037833"/>
              <a:gd name="connsiteY62-10696" fmla="*/ 3706620 h 3784177"/>
              <a:gd name="connsiteX63-10697" fmla="*/ 3870533 w 8037833"/>
              <a:gd name="connsiteY63-10698" fmla="*/ 3689905 h 3784177"/>
              <a:gd name="connsiteX64-10699" fmla="*/ 3678563 w 8037833"/>
              <a:gd name="connsiteY64-10700" fmla="*/ 3694486 h 3784177"/>
              <a:gd name="connsiteX65-10701" fmla="*/ 3524121 w 8037833"/>
              <a:gd name="connsiteY65-10702" fmla="*/ 3642736 h 3784177"/>
              <a:gd name="connsiteX66-10703" fmla="*/ 3373519 w 8037833"/>
              <a:gd name="connsiteY66-10704" fmla="*/ 3665785 h 3784177"/>
              <a:gd name="connsiteX67-10705" fmla="*/ 3114267 w 8037833"/>
              <a:gd name="connsiteY67-10706" fmla="*/ 3638983 h 3784177"/>
              <a:gd name="connsiteX68-10707" fmla="*/ 2989722 w 8037833"/>
              <a:gd name="connsiteY68-10708" fmla="*/ 3623230 h 3784177"/>
              <a:gd name="connsiteX69-10709" fmla="*/ 2965734 w 8037833"/>
              <a:gd name="connsiteY69-10710" fmla="*/ 3635676 h 3784177"/>
              <a:gd name="connsiteX70-10711" fmla="*/ 2961603 w 8037833"/>
              <a:gd name="connsiteY70-10712" fmla="*/ 3638221 h 3784177"/>
              <a:gd name="connsiteX71-10713" fmla="*/ 2944959 w 8037833"/>
              <a:gd name="connsiteY71-10714" fmla="*/ 3639723 h 3784177"/>
              <a:gd name="connsiteX72-10715" fmla="*/ 2940402 w 8037833"/>
              <a:gd name="connsiteY72-10716" fmla="*/ 3651000 h 3784177"/>
              <a:gd name="connsiteX73-10717" fmla="*/ 2915449 w 8037833"/>
              <a:gd name="connsiteY73-10718" fmla="*/ 3661039 h 3784177"/>
              <a:gd name="connsiteX74-10719" fmla="*/ 2884777 w 8037833"/>
              <a:gd name="connsiteY74-10720" fmla="*/ 3660775 h 3784177"/>
              <a:gd name="connsiteX75-10721" fmla="*/ 2739034 w 8037833"/>
              <a:gd name="connsiteY75-10722" fmla="*/ 3647396 h 3784177"/>
              <a:gd name="connsiteX76-10723" fmla="*/ 2651827 w 8037833"/>
              <a:gd name="connsiteY76-10724" fmla="*/ 3646306 h 3784177"/>
              <a:gd name="connsiteX77-10725" fmla="*/ 2618680 w 8037833"/>
              <a:gd name="connsiteY77-10726" fmla="*/ 3656755 h 3784177"/>
              <a:gd name="connsiteX78-10727" fmla="*/ 2572404 w 8037833"/>
              <a:gd name="connsiteY78-10728" fmla="*/ 3664043 h 3784177"/>
              <a:gd name="connsiteX79-10729" fmla="*/ 2423704 w 8037833"/>
              <a:gd name="connsiteY79-10730" fmla="*/ 3658079 h 3784177"/>
              <a:gd name="connsiteX80-10731" fmla="*/ 2301172 w 8037833"/>
              <a:gd name="connsiteY80-10732" fmla="*/ 3663053 h 3784177"/>
              <a:gd name="connsiteX81-10733" fmla="*/ 2238966 w 8037833"/>
              <a:gd name="connsiteY81-10734" fmla="*/ 3668777 h 3784177"/>
              <a:gd name="connsiteX82-10735" fmla="*/ 2082844 w 8037833"/>
              <a:gd name="connsiteY82-10736" fmla="*/ 3631994 h 3784177"/>
              <a:gd name="connsiteX83-10737" fmla="*/ 1938480 w 8037833"/>
              <a:gd name="connsiteY83-10738" fmla="*/ 3601439 h 3784177"/>
              <a:gd name="connsiteX84-10739" fmla="*/ 1900166 w 8037833"/>
              <a:gd name="connsiteY84-10740" fmla="*/ 3609358 h 3784177"/>
              <a:gd name="connsiteX85-10741" fmla="*/ 1787830 w 8037833"/>
              <a:gd name="connsiteY85-10742" fmla="*/ 3633173 h 3784177"/>
              <a:gd name="connsiteX86-10743" fmla="*/ 1734224 w 8037833"/>
              <a:gd name="connsiteY86-10744" fmla="*/ 3655593 h 3784177"/>
              <a:gd name="connsiteX87-10745" fmla="*/ 1664576 w 8037833"/>
              <a:gd name="connsiteY87-10746" fmla="*/ 3638572 h 3784177"/>
              <a:gd name="connsiteX88-10747" fmla="*/ 1577459 w 8037833"/>
              <a:gd name="connsiteY88-10748" fmla="*/ 3658824 h 3784177"/>
              <a:gd name="connsiteX89-10749" fmla="*/ 1527269 w 8037833"/>
              <a:gd name="connsiteY89-10750" fmla="*/ 3663088 h 3784177"/>
              <a:gd name="connsiteX90-10751" fmla="*/ 1390118 w 8037833"/>
              <a:gd name="connsiteY90-10752" fmla="*/ 3682789 h 3784177"/>
              <a:gd name="connsiteX91-10753" fmla="*/ 1252698 w 8037833"/>
              <a:gd name="connsiteY91-10754" fmla="*/ 3708662 h 3784177"/>
              <a:gd name="connsiteX92-10755" fmla="*/ 1171039 w 8037833"/>
              <a:gd name="connsiteY92-10756" fmla="*/ 3758642 h 3784177"/>
              <a:gd name="connsiteX93-10757" fmla="*/ 1058106 w 8037833"/>
              <a:gd name="connsiteY93-10758" fmla="*/ 3776166 h 3784177"/>
              <a:gd name="connsiteX94-10759" fmla="*/ 1039167 w 8037833"/>
              <a:gd name="connsiteY94-10760" fmla="*/ 3784177 h 3784177"/>
              <a:gd name="connsiteX95-10761" fmla="*/ 1012958 w 8037833"/>
              <a:gd name="connsiteY95-10762" fmla="*/ 3779206 h 3784177"/>
              <a:gd name="connsiteX96-10763" fmla="*/ 907906 w 8037833"/>
              <a:gd name="connsiteY96-10764" fmla="*/ 3757678 h 3784177"/>
              <a:gd name="connsiteX97-10765" fmla="*/ 825226 w 8037833"/>
              <a:gd name="connsiteY97-10766" fmla="*/ 3726369 h 3784177"/>
              <a:gd name="connsiteX98-10767" fmla="*/ 722264 w 8037833"/>
              <a:gd name="connsiteY98-10768" fmla="*/ 3747612 h 3784177"/>
              <a:gd name="connsiteX99-10769" fmla="*/ 659460 w 8037833"/>
              <a:gd name="connsiteY99-10770" fmla="*/ 3740429 h 3784177"/>
              <a:gd name="connsiteX100-10771" fmla="*/ 556552 w 8037833"/>
              <a:gd name="connsiteY100-10772" fmla="*/ 3739124 h 3784177"/>
              <a:gd name="connsiteX101-10773" fmla="*/ 393295 w 8037833"/>
              <a:gd name="connsiteY101-10774" fmla="*/ 3753097 h 3784177"/>
              <a:gd name="connsiteX102-10775" fmla="*/ 339711 w 8037833"/>
              <a:gd name="connsiteY102-10776" fmla="*/ 3718242 h 3784177"/>
              <a:gd name="connsiteX103-10777" fmla="*/ 222239 w 8037833"/>
              <a:gd name="connsiteY103-10778" fmla="*/ 3672335 h 3784177"/>
              <a:gd name="connsiteX104-10779" fmla="*/ 163578 w 8037833"/>
              <a:gd name="connsiteY104-10780" fmla="*/ 3656292 h 3784177"/>
              <a:gd name="connsiteX105-10781" fmla="*/ 72220 w 8037833"/>
              <a:gd name="connsiteY105-10782" fmla="*/ 3645272 h 3784177"/>
              <a:gd name="connsiteX106-10783" fmla="*/ 44395 w 8037833"/>
              <a:gd name="connsiteY106-10784" fmla="*/ 3639455 h 3784177"/>
              <a:gd name="connsiteX107-10785" fmla="*/ 1962 w 8037833"/>
              <a:gd name="connsiteY107-10786" fmla="*/ 3635948 h 3784177"/>
              <a:gd name="connsiteX108-10787" fmla="*/ 0 w 8037833"/>
              <a:gd name="connsiteY108-10788" fmla="*/ 3635261 h 3784177"/>
              <a:gd name="connsiteX109-10789" fmla="*/ 0 w 8037833"/>
              <a:gd name="connsiteY109-10790" fmla="*/ 12763 h 3784177"/>
              <a:gd name="connsiteX0-10791" fmla="*/ 0 w 8037833"/>
              <a:gd name="connsiteY0-10792" fmla="*/ 12763 h 3784177"/>
              <a:gd name="connsiteX1-10793" fmla="*/ 8037833 w 8037833"/>
              <a:gd name="connsiteY1-10794" fmla="*/ 0 h 3784177"/>
              <a:gd name="connsiteX2-10795" fmla="*/ 8037833 w 8037833"/>
              <a:gd name="connsiteY2-10796" fmla="*/ 3123098 h 3784177"/>
              <a:gd name="connsiteX3-10797" fmla="*/ 8034343 w 8037833"/>
              <a:gd name="connsiteY3-10798" fmla="*/ 3122573 h 3784177"/>
              <a:gd name="connsiteX4-10799" fmla="*/ 7877229 w 8037833"/>
              <a:gd name="connsiteY4-10800" fmla="*/ 3143819 h 3784177"/>
              <a:gd name="connsiteX5-10801" fmla="*/ 7752740 w 8037833"/>
              <a:gd name="connsiteY5-10802" fmla="*/ 3181149 h 3784177"/>
              <a:gd name="connsiteX6-10803" fmla="*/ 7588760 w 8037833"/>
              <a:gd name="connsiteY6-10804" fmla="*/ 3183782 h 3784177"/>
              <a:gd name="connsiteX7-10805" fmla="*/ 7351256 w 8037833"/>
              <a:gd name="connsiteY7-10806" fmla="*/ 3276296 h 3784177"/>
              <a:gd name="connsiteX8-10807" fmla="*/ 7241630 w 8037833"/>
              <a:gd name="connsiteY8-10808" fmla="*/ 3258619 h 3784177"/>
              <a:gd name="connsiteX9-10809" fmla="*/ 7197338 w 8037833"/>
              <a:gd name="connsiteY9-10810" fmla="*/ 3224751 h 3784177"/>
              <a:gd name="connsiteX10-10811" fmla="*/ 7180777 w 8037833"/>
              <a:gd name="connsiteY10-10812" fmla="*/ 3222826 h 3784177"/>
              <a:gd name="connsiteX11-10813" fmla="*/ 7146896 w 8037833"/>
              <a:gd name="connsiteY11-10814" fmla="*/ 3256975 h 3784177"/>
              <a:gd name="connsiteX12-10815" fmla="*/ 7101771 w 8037833"/>
              <a:gd name="connsiteY12-10816" fmla="*/ 3257015 h 3784177"/>
              <a:gd name="connsiteX13-10817" fmla="*/ 7047844 w 8037833"/>
              <a:gd name="connsiteY13-10818" fmla="*/ 3303791 h 3784177"/>
              <a:gd name="connsiteX14-10819" fmla="*/ 6912506 w 8037833"/>
              <a:gd name="connsiteY14-10820" fmla="*/ 3361478 h 3784177"/>
              <a:gd name="connsiteX15-10821" fmla="*/ 6819463 w 8037833"/>
              <a:gd name="connsiteY15-10822" fmla="*/ 3368624 h 3784177"/>
              <a:gd name="connsiteX16-10823" fmla="*/ 6797198 w 8037833"/>
              <a:gd name="connsiteY16-10824" fmla="*/ 3378256 h 3784177"/>
              <a:gd name="connsiteX17-10825" fmla="*/ 6687784 w 8037833"/>
              <a:gd name="connsiteY17-10826" fmla="*/ 3376132 h 3784177"/>
              <a:gd name="connsiteX18-10827" fmla="*/ 6566539 w 8037833"/>
              <a:gd name="connsiteY18-10828" fmla="*/ 3382500 h 3784177"/>
              <a:gd name="connsiteX19-10829" fmla="*/ 6352283 w 8037833"/>
              <a:gd name="connsiteY19-10830" fmla="*/ 3374762 h 3784177"/>
              <a:gd name="connsiteX20-10831" fmla="*/ 6111718 w 8037833"/>
              <a:gd name="connsiteY20-10832" fmla="*/ 3357536 h 3784177"/>
              <a:gd name="connsiteX21-10833" fmla="*/ 6022263 w 8037833"/>
              <a:gd name="connsiteY21-10834" fmla="*/ 3359057 h 3784177"/>
              <a:gd name="connsiteX22-10835" fmla="*/ 5891274 w 8037833"/>
              <a:gd name="connsiteY22-10836" fmla="*/ 3397681 h 3784177"/>
              <a:gd name="connsiteX23-10837" fmla="*/ 5746050 w 8037833"/>
              <a:gd name="connsiteY23-10838" fmla="*/ 3426142 h 3784177"/>
              <a:gd name="connsiteX24-10839" fmla="*/ 5613670 w 8037833"/>
              <a:gd name="connsiteY24-10840" fmla="*/ 3428671 h 3784177"/>
              <a:gd name="connsiteX25-10841" fmla="*/ 5535334 w 8037833"/>
              <a:gd name="connsiteY25-10842" fmla="*/ 3437044 h 3784177"/>
              <a:gd name="connsiteX26-10843" fmla="*/ 5506940 w 8037833"/>
              <a:gd name="connsiteY26-10844" fmla="*/ 3450999 h 3784177"/>
              <a:gd name="connsiteX27-10845" fmla="*/ 5466372 w 8037833"/>
              <a:gd name="connsiteY27-10846" fmla="*/ 3463245 h 3784177"/>
              <a:gd name="connsiteX28-10847" fmla="*/ 5395833 w 8037833"/>
              <a:gd name="connsiteY28-10848" fmla="*/ 3493194 h 3784177"/>
              <a:gd name="connsiteX29-10849" fmla="*/ 5305325 w 8037833"/>
              <a:gd name="connsiteY29-10850" fmla="*/ 3505200 h 3784177"/>
              <a:gd name="connsiteX30-10851" fmla="*/ 5223043 w 8037833"/>
              <a:gd name="connsiteY30-10852" fmla="*/ 3491664 h 3784177"/>
              <a:gd name="connsiteX31-10853" fmla="*/ 5217733 w 8037833"/>
              <a:gd name="connsiteY31-10854" fmla="*/ 3500463 h 3784177"/>
              <a:gd name="connsiteX32-10855" fmla="*/ 5167992 w 8037833"/>
              <a:gd name="connsiteY32-10856" fmla="*/ 3504085 h 3784177"/>
              <a:gd name="connsiteX33-10857" fmla="*/ 4987020 w 8037833"/>
              <a:gd name="connsiteY33-10858" fmla="*/ 3461263 h 3784177"/>
              <a:gd name="connsiteX34-10859" fmla="*/ 4890003 w 8037833"/>
              <a:gd name="connsiteY34-10860" fmla="*/ 3469874 h 3784177"/>
              <a:gd name="connsiteX35-10861" fmla="*/ 4856654 w 8037833"/>
              <a:gd name="connsiteY35-10862" fmla="*/ 3481880 h 3784177"/>
              <a:gd name="connsiteX36-10863" fmla="*/ 4800711 w 8037833"/>
              <a:gd name="connsiteY36-10864" fmla="*/ 3501441 h 3784177"/>
              <a:gd name="connsiteX37-10865" fmla="*/ 4761569 w 8037833"/>
              <a:gd name="connsiteY37-10866" fmla="*/ 3538103 h 3784177"/>
              <a:gd name="connsiteX38-10867" fmla="*/ 4713734 w 8037833"/>
              <a:gd name="connsiteY38-10868" fmla="*/ 3545724 h 3784177"/>
              <a:gd name="connsiteX39-10869" fmla="*/ 4649120 w 8037833"/>
              <a:gd name="connsiteY39-10870" fmla="*/ 3536392 h 3784177"/>
              <a:gd name="connsiteX40-10871" fmla="*/ 4573578 w 8037833"/>
              <a:gd name="connsiteY40-10872" fmla="*/ 3565923 h 3784177"/>
              <a:gd name="connsiteX41-10873" fmla="*/ 4529117 w 8037833"/>
              <a:gd name="connsiteY41-10874" fmla="*/ 3575592 h 3784177"/>
              <a:gd name="connsiteX42-10875" fmla="*/ 4408641 w 8037833"/>
              <a:gd name="connsiteY42-10876" fmla="*/ 3610000 h 3784177"/>
              <a:gd name="connsiteX43-10877" fmla="*/ 4356402 w 8037833"/>
              <a:gd name="connsiteY43-10878" fmla="*/ 3642792 h 3784177"/>
              <a:gd name="connsiteX44-10879" fmla="*/ 4270245 w 8037833"/>
              <a:gd name="connsiteY44-10880" fmla="*/ 3665789 h 3784177"/>
              <a:gd name="connsiteX45-10881" fmla="*/ 4208725 w 8037833"/>
              <a:gd name="connsiteY45-10882" fmla="*/ 3704841 h 3784177"/>
              <a:gd name="connsiteX46-10883" fmla="*/ 4201632 w 8037833"/>
              <a:gd name="connsiteY46-10884" fmla="*/ 3702602 h 3784177"/>
              <a:gd name="connsiteX47-10885" fmla="*/ 4191289 w 8037833"/>
              <a:gd name="connsiteY47-10886" fmla="*/ 3702380 h 3784177"/>
              <a:gd name="connsiteX48-10887" fmla="*/ 4191039 w 8037833"/>
              <a:gd name="connsiteY48-10888" fmla="*/ 3702831 h 3784177"/>
              <a:gd name="connsiteX49-10889" fmla="*/ 4181340 w 8037833"/>
              <a:gd name="connsiteY49-10890" fmla="*/ 3701729 h 3784177"/>
              <a:gd name="connsiteX50-10891" fmla="*/ 4133816 w 8037833"/>
              <a:gd name="connsiteY50-10892" fmla="*/ 3690565 h 3784177"/>
              <a:gd name="connsiteX51-10893" fmla="*/ 4071732 w 8037833"/>
              <a:gd name="connsiteY51-10894" fmla="*/ 3732513 h 3784177"/>
              <a:gd name="connsiteX52-10895" fmla="*/ 4045924 w 8037833"/>
              <a:gd name="connsiteY52-10896" fmla="*/ 3739404 h 3784177"/>
              <a:gd name="connsiteX53-10897" fmla="*/ 4032171 w 8037833"/>
              <a:gd name="connsiteY53-10898" fmla="*/ 3745523 h 3784177"/>
              <a:gd name="connsiteX54-10899" fmla="*/ 4031335 w 8037833"/>
              <a:gd name="connsiteY54-10900" fmla="*/ 3747479 h 3784177"/>
              <a:gd name="connsiteX55-10901" fmla="*/ 3985774 w 8037833"/>
              <a:gd name="connsiteY55-10902" fmla="*/ 3736547 h 3784177"/>
              <a:gd name="connsiteX56-10903" fmla="*/ 3979769 w 8037833"/>
              <a:gd name="connsiteY56-10904" fmla="*/ 3738769 h 3784177"/>
              <a:gd name="connsiteX57-10905" fmla="*/ 3950014 w 8037833"/>
              <a:gd name="connsiteY57-10906" fmla="*/ 3726942 h 3784177"/>
              <a:gd name="connsiteX58-10907" fmla="*/ 3934671 w 8037833"/>
              <a:gd name="connsiteY58-10908" fmla="*/ 3723339 h 3784177"/>
              <a:gd name="connsiteX59-10909" fmla="*/ 3930274 w 8037833"/>
              <a:gd name="connsiteY59-10910" fmla="*/ 3717148 h 3784177"/>
              <a:gd name="connsiteX60-10911" fmla="*/ 3907660 w 8037833"/>
              <a:gd name="connsiteY60-10912" fmla="*/ 3714456 h 3784177"/>
              <a:gd name="connsiteX61-10913" fmla="*/ 3905087 w 8037833"/>
              <a:gd name="connsiteY61-10914" fmla="*/ 3716098 h 3784177"/>
              <a:gd name="connsiteX62-10915" fmla="*/ 3886347 w 8037833"/>
              <a:gd name="connsiteY62-10916" fmla="*/ 3706620 h 3784177"/>
              <a:gd name="connsiteX63-10917" fmla="*/ 3870533 w 8037833"/>
              <a:gd name="connsiteY63-10918" fmla="*/ 3689905 h 3784177"/>
              <a:gd name="connsiteX64-10919" fmla="*/ 3678563 w 8037833"/>
              <a:gd name="connsiteY64-10920" fmla="*/ 3694486 h 3784177"/>
              <a:gd name="connsiteX65-10921" fmla="*/ 3524121 w 8037833"/>
              <a:gd name="connsiteY65-10922" fmla="*/ 3642736 h 3784177"/>
              <a:gd name="connsiteX66-10923" fmla="*/ 3373519 w 8037833"/>
              <a:gd name="connsiteY66-10924" fmla="*/ 3665785 h 3784177"/>
              <a:gd name="connsiteX67-10925" fmla="*/ 3114267 w 8037833"/>
              <a:gd name="connsiteY67-10926" fmla="*/ 3638983 h 3784177"/>
              <a:gd name="connsiteX68-10927" fmla="*/ 2989722 w 8037833"/>
              <a:gd name="connsiteY68-10928" fmla="*/ 3623230 h 3784177"/>
              <a:gd name="connsiteX69-10929" fmla="*/ 2965734 w 8037833"/>
              <a:gd name="connsiteY69-10930" fmla="*/ 3635676 h 3784177"/>
              <a:gd name="connsiteX70-10931" fmla="*/ 2961603 w 8037833"/>
              <a:gd name="connsiteY70-10932" fmla="*/ 3638221 h 3784177"/>
              <a:gd name="connsiteX71-10933" fmla="*/ 2944959 w 8037833"/>
              <a:gd name="connsiteY71-10934" fmla="*/ 3639723 h 3784177"/>
              <a:gd name="connsiteX72-10935" fmla="*/ 2940402 w 8037833"/>
              <a:gd name="connsiteY72-10936" fmla="*/ 3651000 h 3784177"/>
              <a:gd name="connsiteX73-10937" fmla="*/ 2915449 w 8037833"/>
              <a:gd name="connsiteY73-10938" fmla="*/ 3661039 h 3784177"/>
              <a:gd name="connsiteX74-10939" fmla="*/ 2884777 w 8037833"/>
              <a:gd name="connsiteY74-10940" fmla="*/ 3660775 h 3784177"/>
              <a:gd name="connsiteX75-10941" fmla="*/ 2739034 w 8037833"/>
              <a:gd name="connsiteY75-10942" fmla="*/ 3647396 h 3784177"/>
              <a:gd name="connsiteX76-10943" fmla="*/ 2651827 w 8037833"/>
              <a:gd name="connsiteY76-10944" fmla="*/ 3646306 h 3784177"/>
              <a:gd name="connsiteX77-10945" fmla="*/ 2618680 w 8037833"/>
              <a:gd name="connsiteY77-10946" fmla="*/ 3656755 h 3784177"/>
              <a:gd name="connsiteX78-10947" fmla="*/ 2572404 w 8037833"/>
              <a:gd name="connsiteY78-10948" fmla="*/ 3664043 h 3784177"/>
              <a:gd name="connsiteX79-10949" fmla="*/ 2423704 w 8037833"/>
              <a:gd name="connsiteY79-10950" fmla="*/ 3658079 h 3784177"/>
              <a:gd name="connsiteX80-10951" fmla="*/ 2301172 w 8037833"/>
              <a:gd name="connsiteY80-10952" fmla="*/ 3663053 h 3784177"/>
              <a:gd name="connsiteX81-10953" fmla="*/ 2238966 w 8037833"/>
              <a:gd name="connsiteY81-10954" fmla="*/ 3668777 h 3784177"/>
              <a:gd name="connsiteX82-10955" fmla="*/ 2082844 w 8037833"/>
              <a:gd name="connsiteY82-10956" fmla="*/ 3631994 h 3784177"/>
              <a:gd name="connsiteX83-10957" fmla="*/ 1938480 w 8037833"/>
              <a:gd name="connsiteY83-10958" fmla="*/ 3601439 h 3784177"/>
              <a:gd name="connsiteX84-10959" fmla="*/ 1900166 w 8037833"/>
              <a:gd name="connsiteY84-10960" fmla="*/ 3609358 h 3784177"/>
              <a:gd name="connsiteX85-10961" fmla="*/ 1787830 w 8037833"/>
              <a:gd name="connsiteY85-10962" fmla="*/ 3633173 h 3784177"/>
              <a:gd name="connsiteX86-10963" fmla="*/ 1734224 w 8037833"/>
              <a:gd name="connsiteY86-10964" fmla="*/ 3655593 h 3784177"/>
              <a:gd name="connsiteX87-10965" fmla="*/ 1664576 w 8037833"/>
              <a:gd name="connsiteY87-10966" fmla="*/ 3638572 h 3784177"/>
              <a:gd name="connsiteX88-10967" fmla="*/ 1577459 w 8037833"/>
              <a:gd name="connsiteY88-10968" fmla="*/ 3658824 h 3784177"/>
              <a:gd name="connsiteX89-10969" fmla="*/ 1527269 w 8037833"/>
              <a:gd name="connsiteY89-10970" fmla="*/ 3663088 h 3784177"/>
              <a:gd name="connsiteX90-10971" fmla="*/ 1390118 w 8037833"/>
              <a:gd name="connsiteY90-10972" fmla="*/ 3682789 h 3784177"/>
              <a:gd name="connsiteX91-10973" fmla="*/ 1252698 w 8037833"/>
              <a:gd name="connsiteY91-10974" fmla="*/ 3708662 h 3784177"/>
              <a:gd name="connsiteX92-10975" fmla="*/ 1171039 w 8037833"/>
              <a:gd name="connsiteY92-10976" fmla="*/ 3758642 h 3784177"/>
              <a:gd name="connsiteX93-10977" fmla="*/ 1058106 w 8037833"/>
              <a:gd name="connsiteY93-10978" fmla="*/ 3776166 h 3784177"/>
              <a:gd name="connsiteX94-10979" fmla="*/ 1039167 w 8037833"/>
              <a:gd name="connsiteY94-10980" fmla="*/ 3784177 h 3784177"/>
              <a:gd name="connsiteX95-10981" fmla="*/ 1012958 w 8037833"/>
              <a:gd name="connsiteY95-10982" fmla="*/ 3779206 h 3784177"/>
              <a:gd name="connsiteX96-10983" fmla="*/ 907906 w 8037833"/>
              <a:gd name="connsiteY96-10984" fmla="*/ 3757678 h 3784177"/>
              <a:gd name="connsiteX97-10985" fmla="*/ 825226 w 8037833"/>
              <a:gd name="connsiteY97-10986" fmla="*/ 3726369 h 3784177"/>
              <a:gd name="connsiteX98-10987" fmla="*/ 722264 w 8037833"/>
              <a:gd name="connsiteY98-10988" fmla="*/ 3747612 h 3784177"/>
              <a:gd name="connsiteX99-10989" fmla="*/ 659460 w 8037833"/>
              <a:gd name="connsiteY99-10990" fmla="*/ 3740429 h 3784177"/>
              <a:gd name="connsiteX100-10991" fmla="*/ 556552 w 8037833"/>
              <a:gd name="connsiteY100-10992" fmla="*/ 3739124 h 3784177"/>
              <a:gd name="connsiteX101-10993" fmla="*/ 393295 w 8037833"/>
              <a:gd name="connsiteY101-10994" fmla="*/ 3753097 h 3784177"/>
              <a:gd name="connsiteX102-10995" fmla="*/ 339711 w 8037833"/>
              <a:gd name="connsiteY102-10996" fmla="*/ 3718242 h 3784177"/>
              <a:gd name="connsiteX103-10997" fmla="*/ 222239 w 8037833"/>
              <a:gd name="connsiteY103-10998" fmla="*/ 3672335 h 3784177"/>
              <a:gd name="connsiteX104-10999" fmla="*/ 163578 w 8037833"/>
              <a:gd name="connsiteY104-11000" fmla="*/ 3656292 h 3784177"/>
              <a:gd name="connsiteX105-11001" fmla="*/ 72220 w 8037833"/>
              <a:gd name="connsiteY105-11002" fmla="*/ 3645272 h 3784177"/>
              <a:gd name="connsiteX106-11003" fmla="*/ 44395 w 8037833"/>
              <a:gd name="connsiteY106-11004" fmla="*/ 3639455 h 3784177"/>
              <a:gd name="connsiteX107-11005" fmla="*/ 1962 w 8037833"/>
              <a:gd name="connsiteY107-11006" fmla="*/ 3635948 h 3784177"/>
              <a:gd name="connsiteX108-11007" fmla="*/ 0 w 8037833"/>
              <a:gd name="connsiteY108-11008" fmla="*/ 3635261 h 3784177"/>
              <a:gd name="connsiteX109-11009" fmla="*/ 0 w 8037833"/>
              <a:gd name="connsiteY109-11010" fmla="*/ 12763 h 3784177"/>
              <a:gd name="connsiteX0-11011" fmla="*/ 0 w 8037833"/>
              <a:gd name="connsiteY0-11012" fmla="*/ 12763 h 3784177"/>
              <a:gd name="connsiteX1-11013" fmla="*/ 8037833 w 8037833"/>
              <a:gd name="connsiteY1-11014" fmla="*/ 0 h 3784177"/>
              <a:gd name="connsiteX2-11015" fmla="*/ 8037833 w 8037833"/>
              <a:gd name="connsiteY2-11016" fmla="*/ 3123098 h 3784177"/>
              <a:gd name="connsiteX3-11017" fmla="*/ 8034343 w 8037833"/>
              <a:gd name="connsiteY3-11018" fmla="*/ 3122573 h 3784177"/>
              <a:gd name="connsiteX4-11019" fmla="*/ 7877229 w 8037833"/>
              <a:gd name="connsiteY4-11020" fmla="*/ 3143819 h 3784177"/>
              <a:gd name="connsiteX5-11021" fmla="*/ 7752740 w 8037833"/>
              <a:gd name="connsiteY5-11022" fmla="*/ 3181149 h 3784177"/>
              <a:gd name="connsiteX6-11023" fmla="*/ 7588760 w 8037833"/>
              <a:gd name="connsiteY6-11024" fmla="*/ 3183782 h 3784177"/>
              <a:gd name="connsiteX7-11025" fmla="*/ 7351256 w 8037833"/>
              <a:gd name="connsiteY7-11026" fmla="*/ 3276296 h 3784177"/>
              <a:gd name="connsiteX8-11027" fmla="*/ 7241630 w 8037833"/>
              <a:gd name="connsiteY8-11028" fmla="*/ 3258619 h 3784177"/>
              <a:gd name="connsiteX9-11029" fmla="*/ 7197338 w 8037833"/>
              <a:gd name="connsiteY9-11030" fmla="*/ 3224751 h 3784177"/>
              <a:gd name="connsiteX10-11031" fmla="*/ 7180777 w 8037833"/>
              <a:gd name="connsiteY10-11032" fmla="*/ 3222826 h 3784177"/>
              <a:gd name="connsiteX11-11033" fmla="*/ 7146896 w 8037833"/>
              <a:gd name="connsiteY11-11034" fmla="*/ 3256975 h 3784177"/>
              <a:gd name="connsiteX12-11035" fmla="*/ 7101771 w 8037833"/>
              <a:gd name="connsiteY12-11036" fmla="*/ 3257015 h 3784177"/>
              <a:gd name="connsiteX13-11037" fmla="*/ 7047844 w 8037833"/>
              <a:gd name="connsiteY13-11038" fmla="*/ 3303791 h 3784177"/>
              <a:gd name="connsiteX14-11039" fmla="*/ 6912506 w 8037833"/>
              <a:gd name="connsiteY14-11040" fmla="*/ 3361478 h 3784177"/>
              <a:gd name="connsiteX15-11041" fmla="*/ 6819463 w 8037833"/>
              <a:gd name="connsiteY15-11042" fmla="*/ 3368624 h 3784177"/>
              <a:gd name="connsiteX16-11043" fmla="*/ 6797198 w 8037833"/>
              <a:gd name="connsiteY16-11044" fmla="*/ 3378256 h 3784177"/>
              <a:gd name="connsiteX17-11045" fmla="*/ 6687784 w 8037833"/>
              <a:gd name="connsiteY17-11046" fmla="*/ 3376132 h 3784177"/>
              <a:gd name="connsiteX18-11047" fmla="*/ 6566539 w 8037833"/>
              <a:gd name="connsiteY18-11048" fmla="*/ 3382500 h 3784177"/>
              <a:gd name="connsiteX19-11049" fmla="*/ 6352283 w 8037833"/>
              <a:gd name="connsiteY19-11050" fmla="*/ 3374762 h 3784177"/>
              <a:gd name="connsiteX20-11051" fmla="*/ 6111718 w 8037833"/>
              <a:gd name="connsiteY20-11052" fmla="*/ 3357536 h 3784177"/>
              <a:gd name="connsiteX21-11053" fmla="*/ 6022263 w 8037833"/>
              <a:gd name="connsiteY21-11054" fmla="*/ 3359057 h 3784177"/>
              <a:gd name="connsiteX22-11055" fmla="*/ 5891274 w 8037833"/>
              <a:gd name="connsiteY22-11056" fmla="*/ 3397681 h 3784177"/>
              <a:gd name="connsiteX23-11057" fmla="*/ 5746050 w 8037833"/>
              <a:gd name="connsiteY23-11058" fmla="*/ 3426142 h 3784177"/>
              <a:gd name="connsiteX24-11059" fmla="*/ 5613670 w 8037833"/>
              <a:gd name="connsiteY24-11060" fmla="*/ 3428671 h 3784177"/>
              <a:gd name="connsiteX25-11061" fmla="*/ 5535334 w 8037833"/>
              <a:gd name="connsiteY25-11062" fmla="*/ 3437044 h 3784177"/>
              <a:gd name="connsiteX26-11063" fmla="*/ 5506940 w 8037833"/>
              <a:gd name="connsiteY26-11064" fmla="*/ 3450999 h 3784177"/>
              <a:gd name="connsiteX27-11065" fmla="*/ 5466372 w 8037833"/>
              <a:gd name="connsiteY27-11066" fmla="*/ 3463245 h 3784177"/>
              <a:gd name="connsiteX28-11067" fmla="*/ 5395833 w 8037833"/>
              <a:gd name="connsiteY28-11068" fmla="*/ 3493194 h 3784177"/>
              <a:gd name="connsiteX29-11069" fmla="*/ 5305325 w 8037833"/>
              <a:gd name="connsiteY29-11070" fmla="*/ 3505200 h 3784177"/>
              <a:gd name="connsiteX30-11071" fmla="*/ 5223043 w 8037833"/>
              <a:gd name="connsiteY30-11072" fmla="*/ 3491664 h 3784177"/>
              <a:gd name="connsiteX31-11073" fmla="*/ 5217733 w 8037833"/>
              <a:gd name="connsiteY31-11074" fmla="*/ 3500463 h 3784177"/>
              <a:gd name="connsiteX32-11075" fmla="*/ 5167992 w 8037833"/>
              <a:gd name="connsiteY32-11076" fmla="*/ 3504085 h 3784177"/>
              <a:gd name="connsiteX33-11077" fmla="*/ 4987020 w 8037833"/>
              <a:gd name="connsiteY33-11078" fmla="*/ 3461263 h 3784177"/>
              <a:gd name="connsiteX34-11079" fmla="*/ 4890003 w 8037833"/>
              <a:gd name="connsiteY34-11080" fmla="*/ 3469874 h 3784177"/>
              <a:gd name="connsiteX35-11081" fmla="*/ 4856654 w 8037833"/>
              <a:gd name="connsiteY35-11082" fmla="*/ 3481880 h 3784177"/>
              <a:gd name="connsiteX36-11083" fmla="*/ 4800711 w 8037833"/>
              <a:gd name="connsiteY36-11084" fmla="*/ 3501441 h 3784177"/>
              <a:gd name="connsiteX37-11085" fmla="*/ 4761569 w 8037833"/>
              <a:gd name="connsiteY37-11086" fmla="*/ 3538103 h 3784177"/>
              <a:gd name="connsiteX38-11087" fmla="*/ 4713734 w 8037833"/>
              <a:gd name="connsiteY38-11088" fmla="*/ 3545724 h 3784177"/>
              <a:gd name="connsiteX39-11089" fmla="*/ 4649120 w 8037833"/>
              <a:gd name="connsiteY39-11090" fmla="*/ 3536392 h 3784177"/>
              <a:gd name="connsiteX40-11091" fmla="*/ 4573578 w 8037833"/>
              <a:gd name="connsiteY40-11092" fmla="*/ 3565923 h 3784177"/>
              <a:gd name="connsiteX41-11093" fmla="*/ 4529117 w 8037833"/>
              <a:gd name="connsiteY41-11094" fmla="*/ 3575592 h 3784177"/>
              <a:gd name="connsiteX42-11095" fmla="*/ 4408641 w 8037833"/>
              <a:gd name="connsiteY42-11096" fmla="*/ 3610000 h 3784177"/>
              <a:gd name="connsiteX43-11097" fmla="*/ 4356402 w 8037833"/>
              <a:gd name="connsiteY43-11098" fmla="*/ 3642792 h 3784177"/>
              <a:gd name="connsiteX44-11099" fmla="*/ 4270245 w 8037833"/>
              <a:gd name="connsiteY44-11100" fmla="*/ 3665789 h 3784177"/>
              <a:gd name="connsiteX45-11101" fmla="*/ 4208725 w 8037833"/>
              <a:gd name="connsiteY45-11102" fmla="*/ 3704841 h 3784177"/>
              <a:gd name="connsiteX46-11103" fmla="*/ 4201632 w 8037833"/>
              <a:gd name="connsiteY46-11104" fmla="*/ 3702602 h 3784177"/>
              <a:gd name="connsiteX47-11105" fmla="*/ 4191289 w 8037833"/>
              <a:gd name="connsiteY47-11106" fmla="*/ 3702380 h 3784177"/>
              <a:gd name="connsiteX48-11107" fmla="*/ 4191039 w 8037833"/>
              <a:gd name="connsiteY48-11108" fmla="*/ 3702831 h 3784177"/>
              <a:gd name="connsiteX49-11109" fmla="*/ 4181340 w 8037833"/>
              <a:gd name="connsiteY49-11110" fmla="*/ 3701729 h 3784177"/>
              <a:gd name="connsiteX50-11111" fmla="*/ 4133816 w 8037833"/>
              <a:gd name="connsiteY50-11112" fmla="*/ 3690565 h 3784177"/>
              <a:gd name="connsiteX51-11113" fmla="*/ 4071732 w 8037833"/>
              <a:gd name="connsiteY51-11114" fmla="*/ 3732513 h 3784177"/>
              <a:gd name="connsiteX52-11115" fmla="*/ 4045924 w 8037833"/>
              <a:gd name="connsiteY52-11116" fmla="*/ 3739404 h 3784177"/>
              <a:gd name="connsiteX53-11117" fmla="*/ 4032171 w 8037833"/>
              <a:gd name="connsiteY53-11118" fmla="*/ 3745523 h 3784177"/>
              <a:gd name="connsiteX54-11119" fmla="*/ 4031335 w 8037833"/>
              <a:gd name="connsiteY54-11120" fmla="*/ 3747479 h 3784177"/>
              <a:gd name="connsiteX55-11121" fmla="*/ 3985774 w 8037833"/>
              <a:gd name="connsiteY55-11122" fmla="*/ 3736547 h 3784177"/>
              <a:gd name="connsiteX56-11123" fmla="*/ 3979769 w 8037833"/>
              <a:gd name="connsiteY56-11124" fmla="*/ 3738769 h 3784177"/>
              <a:gd name="connsiteX57-11125" fmla="*/ 3950014 w 8037833"/>
              <a:gd name="connsiteY57-11126" fmla="*/ 3726942 h 3784177"/>
              <a:gd name="connsiteX58-11127" fmla="*/ 3934671 w 8037833"/>
              <a:gd name="connsiteY58-11128" fmla="*/ 3723339 h 3784177"/>
              <a:gd name="connsiteX59-11129" fmla="*/ 3930274 w 8037833"/>
              <a:gd name="connsiteY59-11130" fmla="*/ 3717148 h 3784177"/>
              <a:gd name="connsiteX60-11131" fmla="*/ 3907660 w 8037833"/>
              <a:gd name="connsiteY60-11132" fmla="*/ 3714456 h 3784177"/>
              <a:gd name="connsiteX61-11133" fmla="*/ 3905087 w 8037833"/>
              <a:gd name="connsiteY61-11134" fmla="*/ 3716098 h 3784177"/>
              <a:gd name="connsiteX62-11135" fmla="*/ 3886347 w 8037833"/>
              <a:gd name="connsiteY62-11136" fmla="*/ 3706620 h 3784177"/>
              <a:gd name="connsiteX63-11137" fmla="*/ 3870533 w 8037833"/>
              <a:gd name="connsiteY63-11138" fmla="*/ 3689905 h 3784177"/>
              <a:gd name="connsiteX64-11139" fmla="*/ 3678563 w 8037833"/>
              <a:gd name="connsiteY64-11140" fmla="*/ 3694486 h 3784177"/>
              <a:gd name="connsiteX65-11141" fmla="*/ 3524121 w 8037833"/>
              <a:gd name="connsiteY65-11142" fmla="*/ 3642736 h 3784177"/>
              <a:gd name="connsiteX66-11143" fmla="*/ 3373519 w 8037833"/>
              <a:gd name="connsiteY66-11144" fmla="*/ 3665785 h 3784177"/>
              <a:gd name="connsiteX67-11145" fmla="*/ 3114267 w 8037833"/>
              <a:gd name="connsiteY67-11146" fmla="*/ 3638983 h 3784177"/>
              <a:gd name="connsiteX68-11147" fmla="*/ 2989722 w 8037833"/>
              <a:gd name="connsiteY68-11148" fmla="*/ 3623230 h 3784177"/>
              <a:gd name="connsiteX69-11149" fmla="*/ 2965734 w 8037833"/>
              <a:gd name="connsiteY69-11150" fmla="*/ 3635676 h 3784177"/>
              <a:gd name="connsiteX70-11151" fmla="*/ 2961603 w 8037833"/>
              <a:gd name="connsiteY70-11152" fmla="*/ 3638221 h 3784177"/>
              <a:gd name="connsiteX71-11153" fmla="*/ 2944959 w 8037833"/>
              <a:gd name="connsiteY71-11154" fmla="*/ 3639723 h 3784177"/>
              <a:gd name="connsiteX72-11155" fmla="*/ 2940402 w 8037833"/>
              <a:gd name="connsiteY72-11156" fmla="*/ 3651000 h 3784177"/>
              <a:gd name="connsiteX73-11157" fmla="*/ 2915449 w 8037833"/>
              <a:gd name="connsiteY73-11158" fmla="*/ 3661039 h 3784177"/>
              <a:gd name="connsiteX74-11159" fmla="*/ 2884777 w 8037833"/>
              <a:gd name="connsiteY74-11160" fmla="*/ 3660775 h 3784177"/>
              <a:gd name="connsiteX75-11161" fmla="*/ 2739034 w 8037833"/>
              <a:gd name="connsiteY75-11162" fmla="*/ 3647396 h 3784177"/>
              <a:gd name="connsiteX76-11163" fmla="*/ 2651827 w 8037833"/>
              <a:gd name="connsiteY76-11164" fmla="*/ 3646306 h 3784177"/>
              <a:gd name="connsiteX77-11165" fmla="*/ 2618680 w 8037833"/>
              <a:gd name="connsiteY77-11166" fmla="*/ 3656755 h 3784177"/>
              <a:gd name="connsiteX78-11167" fmla="*/ 2572404 w 8037833"/>
              <a:gd name="connsiteY78-11168" fmla="*/ 3664043 h 3784177"/>
              <a:gd name="connsiteX79-11169" fmla="*/ 2423704 w 8037833"/>
              <a:gd name="connsiteY79-11170" fmla="*/ 3658079 h 3784177"/>
              <a:gd name="connsiteX80-11171" fmla="*/ 2301172 w 8037833"/>
              <a:gd name="connsiteY80-11172" fmla="*/ 3663053 h 3784177"/>
              <a:gd name="connsiteX81-11173" fmla="*/ 2238966 w 8037833"/>
              <a:gd name="connsiteY81-11174" fmla="*/ 3668777 h 3784177"/>
              <a:gd name="connsiteX82-11175" fmla="*/ 2082844 w 8037833"/>
              <a:gd name="connsiteY82-11176" fmla="*/ 3631994 h 3784177"/>
              <a:gd name="connsiteX83-11177" fmla="*/ 1938480 w 8037833"/>
              <a:gd name="connsiteY83-11178" fmla="*/ 3601439 h 3784177"/>
              <a:gd name="connsiteX84-11179" fmla="*/ 1900166 w 8037833"/>
              <a:gd name="connsiteY84-11180" fmla="*/ 3609358 h 3784177"/>
              <a:gd name="connsiteX85-11181" fmla="*/ 1787830 w 8037833"/>
              <a:gd name="connsiteY85-11182" fmla="*/ 3633173 h 3784177"/>
              <a:gd name="connsiteX86-11183" fmla="*/ 1734224 w 8037833"/>
              <a:gd name="connsiteY86-11184" fmla="*/ 3655593 h 3784177"/>
              <a:gd name="connsiteX87-11185" fmla="*/ 1664576 w 8037833"/>
              <a:gd name="connsiteY87-11186" fmla="*/ 3638572 h 3784177"/>
              <a:gd name="connsiteX88-11187" fmla="*/ 1577459 w 8037833"/>
              <a:gd name="connsiteY88-11188" fmla="*/ 3658824 h 3784177"/>
              <a:gd name="connsiteX89-11189" fmla="*/ 1527269 w 8037833"/>
              <a:gd name="connsiteY89-11190" fmla="*/ 3663088 h 3784177"/>
              <a:gd name="connsiteX90-11191" fmla="*/ 1390118 w 8037833"/>
              <a:gd name="connsiteY90-11192" fmla="*/ 3682789 h 3784177"/>
              <a:gd name="connsiteX91-11193" fmla="*/ 1252698 w 8037833"/>
              <a:gd name="connsiteY91-11194" fmla="*/ 3708662 h 3784177"/>
              <a:gd name="connsiteX92-11195" fmla="*/ 1171039 w 8037833"/>
              <a:gd name="connsiteY92-11196" fmla="*/ 3758642 h 3784177"/>
              <a:gd name="connsiteX93-11197" fmla="*/ 1058106 w 8037833"/>
              <a:gd name="connsiteY93-11198" fmla="*/ 3776166 h 3784177"/>
              <a:gd name="connsiteX94-11199" fmla="*/ 1039167 w 8037833"/>
              <a:gd name="connsiteY94-11200" fmla="*/ 3784177 h 3784177"/>
              <a:gd name="connsiteX95-11201" fmla="*/ 989223 w 8037833"/>
              <a:gd name="connsiteY95-11202" fmla="*/ 3770303 h 3784177"/>
              <a:gd name="connsiteX96-11203" fmla="*/ 907906 w 8037833"/>
              <a:gd name="connsiteY96-11204" fmla="*/ 3757678 h 3784177"/>
              <a:gd name="connsiteX97-11205" fmla="*/ 825226 w 8037833"/>
              <a:gd name="connsiteY97-11206" fmla="*/ 3726369 h 3784177"/>
              <a:gd name="connsiteX98-11207" fmla="*/ 722264 w 8037833"/>
              <a:gd name="connsiteY98-11208" fmla="*/ 3747612 h 3784177"/>
              <a:gd name="connsiteX99-11209" fmla="*/ 659460 w 8037833"/>
              <a:gd name="connsiteY99-11210" fmla="*/ 3740429 h 3784177"/>
              <a:gd name="connsiteX100-11211" fmla="*/ 556552 w 8037833"/>
              <a:gd name="connsiteY100-11212" fmla="*/ 3739124 h 3784177"/>
              <a:gd name="connsiteX101-11213" fmla="*/ 393295 w 8037833"/>
              <a:gd name="connsiteY101-11214" fmla="*/ 3753097 h 3784177"/>
              <a:gd name="connsiteX102-11215" fmla="*/ 339711 w 8037833"/>
              <a:gd name="connsiteY102-11216" fmla="*/ 3718242 h 3784177"/>
              <a:gd name="connsiteX103-11217" fmla="*/ 222239 w 8037833"/>
              <a:gd name="connsiteY103-11218" fmla="*/ 3672335 h 3784177"/>
              <a:gd name="connsiteX104-11219" fmla="*/ 163578 w 8037833"/>
              <a:gd name="connsiteY104-11220" fmla="*/ 3656292 h 3784177"/>
              <a:gd name="connsiteX105-11221" fmla="*/ 72220 w 8037833"/>
              <a:gd name="connsiteY105-11222" fmla="*/ 3645272 h 3784177"/>
              <a:gd name="connsiteX106-11223" fmla="*/ 44395 w 8037833"/>
              <a:gd name="connsiteY106-11224" fmla="*/ 3639455 h 3784177"/>
              <a:gd name="connsiteX107-11225" fmla="*/ 1962 w 8037833"/>
              <a:gd name="connsiteY107-11226" fmla="*/ 3635948 h 3784177"/>
              <a:gd name="connsiteX108-11227" fmla="*/ 0 w 8037833"/>
              <a:gd name="connsiteY108-11228" fmla="*/ 3635261 h 3784177"/>
              <a:gd name="connsiteX109-11229" fmla="*/ 0 w 8037833"/>
              <a:gd name="connsiteY109-11230" fmla="*/ 12763 h 3784177"/>
              <a:gd name="connsiteX0-11231" fmla="*/ 0 w 8037833"/>
              <a:gd name="connsiteY0-11232" fmla="*/ 12763 h 3784177"/>
              <a:gd name="connsiteX1-11233" fmla="*/ 8037833 w 8037833"/>
              <a:gd name="connsiteY1-11234" fmla="*/ 0 h 3784177"/>
              <a:gd name="connsiteX2-11235" fmla="*/ 8037833 w 8037833"/>
              <a:gd name="connsiteY2-11236" fmla="*/ 3123098 h 3784177"/>
              <a:gd name="connsiteX3-11237" fmla="*/ 8034343 w 8037833"/>
              <a:gd name="connsiteY3-11238" fmla="*/ 3122573 h 3784177"/>
              <a:gd name="connsiteX4-11239" fmla="*/ 7877229 w 8037833"/>
              <a:gd name="connsiteY4-11240" fmla="*/ 3143819 h 3784177"/>
              <a:gd name="connsiteX5-11241" fmla="*/ 7752740 w 8037833"/>
              <a:gd name="connsiteY5-11242" fmla="*/ 3181149 h 3784177"/>
              <a:gd name="connsiteX6-11243" fmla="*/ 7588760 w 8037833"/>
              <a:gd name="connsiteY6-11244" fmla="*/ 3183782 h 3784177"/>
              <a:gd name="connsiteX7-11245" fmla="*/ 7351256 w 8037833"/>
              <a:gd name="connsiteY7-11246" fmla="*/ 3276296 h 3784177"/>
              <a:gd name="connsiteX8-11247" fmla="*/ 7241630 w 8037833"/>
              <a:gd name="connsiteY8-11248" fmla="*/ 3258619 h 3784177"/>
              <a:gd name="connsiteX9-11249" fmla="*/ 7197338 w 8037833"/>
              <a:gd name="connsiteY9-11250" fmla="*/ 3224751 h 3784177"/>
              <a:gd name="connsiteX10-11251" fmla="*/ 7180777 w 8037833"/>
              <a:gd name="connsiteY10-11252" fmla="*/ 3222826 h 3784177"/>
              <a:gd name="connsiteX11-11253" fmla="*/ 7146896 w 8037833"/>
              <a:gd name="connsiteY11-11254" fmla="*/ 3256975 h 3784177"/>
              <a:gd name="connsiteX12-11255" fmla="*/ 7101771 w 8037833"/>
              <a:gd name="connsiteY12-11256" fmla="*/ 3257015 h 3784177"/>
              <a:gd name="connsiteX13-11257" fmla="*/ 7047844 w 8037833"/>
              <a:gd name="connsiteY13-11258" fmla="*/ 3303791 h 3784177"/>
              <a:gd name="connsiteX14-11259" fmla="*/ 6912506 w 8037833"/>
              <a:gd name="connsiteY14-11260" fmla="*/ 3361478 h 3784177"/>
              <a:gd name="connsiteX15-11261" fmla="*/ 6819463 w 8037833"/>
              <a:gd name="connsiteY15-11262" fmla="*/ 3368624 h 3784177"/>
              <a:gd name="connsiteX16-11263" fmla="*/ 6797198 w 8037833"/>
              <a:gd name="connsiteY16-11264" fmla="*/ 3378256 h 3784177"/>
              <a:gd name="connsiteX17-11265" fmla="*/ 6687784 w 8037833"/>
              <a:gd name="connsiteY17-11266" fmla="*/ 3376132 h 3784177"/>
              <a:gd name="connsiteX18-11267" fmla="*/ 6566539 w 8037833"/>
              <a:gd name="connsiteY18-11268" fmla="*/ 3382500 h 3784177"/>
              <a:gd name="connsiteX19-11269" fmla="*/ 6352283 w 8037833"/>
              <a:gd name="connsiteY19-11270" fmla="*/ 3374762 h 3784177"/>
              <a:gd name="connsiteX20-11271" fmla="*/ 6111718 w 8037833"/>
              <a:gd name="connsiteY20-11272" fmla="*/ 3357536 h 3784177"/>
              <a:gd name="connsiteX21-11273" fmla="*/ 6022263 w 8037833"/>
              <a:gd name="connsiteY21-11274" fmla="*/ 3359057 h 3784177"/>
              <a:gd name="connsiteX22-11275" fmla="*/ 5891274 w 8037833"/>
              <a:gd name="connsiteY22-11276" fmla="*/ 3397681 h 3784177"/>
              <a:gd name="connsiteX23-11277" fmla="*/ 5746050 w 8037833"/>
              <a:gd name="connsiteY23-11278" fmla="*/ 3426142 h 3784177"/>
              <a:gd name="connsiteX24-11279" fmla="*/ 5613670 w 8037833"/>
              <a:gd name="connsiteY24-11280" fmla="*/ 3428671 h 3784177"/>
              <a:gd name="connsiteX25-11281" fmla="*/ 5535334 w 8037833"/>
              <a:gd name="connsiteY25-11282" fmla="*/ 3437044 h 3784177"/>
              <a:gd name="connsiteX26-11283" fmla="*/ 5506940 w 8037833"/>
              <a:gd name="connsiteY26-11284" fmla="*/ 3450999 h 3784177"/>
              <a:gd name="connsiteX27-11285" fmla="*/ 5466372 w 8037833"/>
              <a:gd name="connsiteY27-11286" fmla="*/ 3463245 h 3784177"/>
              <a:gd name="connsiteX28-11287" fmla="*/ 5395833 w 8037833"/>
              <a:gd name="connsiteY28-11288" fmla="*/ 3493194 h 3784177"/>
              <a:gd name="connsiteX29-11289" fmla="*/ 5305325 w 8037833"/>
              <a:gd name="connsiteY29-11290" fmla="*/ 3505200 h 3784177"/>
              <a:gd name="connsiteX30-11291" fmla="*/ 5223043 w 8037833"/>
              <a:gd name="connsiteY30-11292" fmla="*/ 3491664 h 3784177"/>
              <a:gd name="connsiteX31-11293" fmla="*/ 5217733 w 8037833"/>
              <a:gd name="connsiteY31-11294" fmla="*/ 3500463 h 3784177"/>
              <a:gd name="connsiteX32-11295" fmla="*/ 5167992 w 8037833"/>
              <a:gd name="connsiteY32-11296" fmla="*/ 3504085 h 3784177"/>
              <a:gd name="connsiteX33-11297" fmla="*/ 4987020 w 8037833"/>
              <a:gd name="connsiteY33-11298" fmla="*/ 3461263 h 3784177"/>
              <a:gd name="connsiteX34-11299" fmla="*/ 4890003 w 8037833"/>
              <a:gd name="connsiteY34-11300" fmla="*/ 3469874 h 3784177"/>
              <a:gd name="connsiteX35-11301" fmla="*/ 4856654 w 8037833"/>
              <a:gd name="connsiteY35-11302" fmla="*/ 3481880 h 3784177"/>
              <a:gd name="connsiteX36-11303" fmla="*/ 4800711 w 8037833"/>
              <a:gd name="connsiteY36-11304" fmla="*/ 3501441 h 3784177"/>
              <a:gd name="connsiteX37-11305" fmla="*/ 4761569 w 8037833"/>
              <a:gd name="connsiteY37-11306" fmla="*/ 3538103 h 3784177"/>
              <a:gd name="connsiteX38-11307" fmla="*/ 4713734 w 8037833"/>
              <a:gd name="connsiteY38-11308" fmla="*/ 3545724 h 3784177"/>
              <a:gd name="connsiteX39-11309" fmla="*/ 4649120 w 8037833"/>
              <a:gd name="connsiteY39-11310" fmla="*/ 3536392 h 3784177"/>
              <a:gd name="connsiteX40-11311" fmla="*/ 4573578 w 8037833"/>
              <a:gd name="connsiteY40-11312" fmla="*/ 3565923 h 3784177"/>
              <a:gd name="connsiteX41-11313" fmla="*/ 4529117 w 8037833"/>
              <a:gd name="connsiteY41-11314" fmla="*/ 3575592 h 3784177"/>
              <a:gd name="connsiteX42-11315" fmla="*/ 4408641 w 8037833"/>
              <a:gd name="connsiteY42-11316" fmla="*/ 3610000 h 3784177"/>
              <a:gd name="connsiteX43-11317" fmla="*/ 4356402 w 8037833"/>
              <a:gd name="connsiteY43-11318" fmla="*/ 3642792 h 3784177"/>
              <a:gd name="connsiteX44-11319" fmla="*/ 4270245 w 8037833"/>
              <a:gd name="connsiteY44-11320" fmla="*/ 3665789 h 3784177"/>
              <a:gd name="connsiteX45-11321" fmla="*/ 4208725 w 8037833"/>
              <a:gd name="connsiteY45-11322" fmla="*/ 3704841 h 3784177"/>
              <a:gd name="connsiteX46-11323" fmla="*/ 4201632 w 8037833"/>
              <a:gd name="connsiteY46-11324" fmla="*/ 3702602 h 3784177"/>
              <a:gd name="connsiteX47-11325" fmla="*/ 4191289 w 8037833"/>
              <a:gd name="connsiteY47-11326" fmla="*/ 3702380 h 3784177"/>
              <a:gd name="connsiteX48-11327" fmla="*/ 4191039 w 8037833"/>
              <a:gd name="connsiteY48-11328" fmla="*/ 3702831 h 3784177"/>
              <a:gd name="connsiteX49-11329" fmla="*/ 4181340 w 8037833"/>
              <a:gd name="connsiteY49-11330" fmla="*/ 3701729 h 3784177"/>
              <a:gd name="connsiteX50-11331" fmla="*/ 4133816 w 8037833"/>
              <a:gd name="connsiteY50-11332" fmla="*/ 3690565 h 3784177"/>
              <a:gd name="connsiteX51-11333" fmla="*/ 4071732 w 8037833"/>
              <a:gd name="connsiteY51-11334" fmla="*/ 3732513 h 3784177"/>
              <a:gd name="connsiteX52-11335" fmla="*/ 4045924 w 8037833"/>
              <a:gd name="connsiteY52-11336" fmla="*/ 3739404 h 3784177"/>
              <a:gd name="connsiteX53-11337" fmla="*/ 4032171 w 8037833"/>
              <a:gd name="connsiteY53-11338" fmla="*/ 3745523 h 3784177"/>
              <a:gd name="connsiteX54-11339" fmla="*/ 4031335 w 8037833"/>
              <a:gd name="connsiteY54-11340" fmla="*/ 3747479 h 3784177"/>
              <a:gd name="connsiteX55-11341" fmla="*/ 3985774 w 8037833"/>
              <a:gd name="connsiteY55-11342" fmla="*/ 3736547 h 3784177"/>
              <a:gd name="connsiteX56-11343" fmla="*/ 3979769 w 8037833"/>
              <a:gd name="connsiteY56-11344" fmla="*/ 3738769 h 3784177"/>
              <a:gd name="connsiteX57-11345" fmla="*/ 3950014 w 8037833"/>
              <a:gd name="connsiteY57-11346" fmla="*/ 3726942 h 3784177"/>
              <a:gd name="connsiteX58-11347" fmla="*/ 3934671 w 8037833"/>
              <a:gd name="connsiteY58-11348" fmla="*/ 3723339 h 3784177"/>
              <a:gd name="connsiteX59-11349" fmla="*/ 3930274 w 8037833"/>
              <a:gd name="connsiteY59-11350" fmla="*/ 3717148 h 3784177"/>
              <a:gd name="connsiteX60-11351" fmla="*/ 3907660 w 8037833"/>
              <a:gd name="connsiteY60-11352" fmla="*/ 3714456 h 3784177"/>
              <a:gd name="connsiteX61-11353" fmla="*/ 3905087 w 8037833"/>
              <a:gd name="connsiteY61-11354" fmla="*/ 3716098 h 3784177"/>
              <a:gd name="connsiteX62-11355" fmla="*/ 3886347 w 8037833"/>
              <a:gd name="connsiteY62-11356" fmla="*/ 3706620 h 3784177"/>
              <a:gd name="connsiteX63-11357" fmla="*/ 3870533 w 8037833"/>
              <a:gd name="connsiteY63-11358" fmla="*/ 3689905 h 3784177"/>
              <a:gd name="connsiteX64-11359" fmla="*/ 3678563 w 8037833"/>
              <a:gd name="connsiteY64-11360" fmla="*/ 3694486 h 3784177"/>
              <a:gd name="connsiteX65-11361" fmla="*/ 3524121 w 8037833"/>
              <a:gd name="connsiteY65-11362" fmla="*/ 3642736 h 3784177"/>
              <a:gd name="connsiteX66-11363" fmla="*/ 3373519 w 8037833"/>
              <a:gd name="connsiteY66-11364" fmla="*/ 3665785 h 3784177"/>
              <a:gd name="connsiteX67-11365" fmla="*/ 3114267 w 8037833"/>
              <a:gd name="connsiteY67-11366" fmla="*/ 3638983 h 3784177"/>
              <a:gd name="connsiteX68-11367" fmla="*/ 2989722 w 8037833"/>
              <a:gd name="connsiteY68-11368" fmla="*/ 3623230 h 3784177"/>
              <a:gd name="connsiteX69-11369" fmla="*/ 2965734 w 8037833"/>
              <a:gd name="connsiteY69-11370" fmla="*/ 3635676 h 3784177"/>
              <a:gd name="connsiteX70-11371" fmla="*/ 2961603 w 8037833"/>
              <a:gd name="connsiteY70-11372" fmla="*/ 3638221 h 3784177"/>
              <a:gd name="connsiteX71-11373" fmla="*/ 2944959 w 8037833"/>
              <a:gd name="connsiteY71-11374" fmla="*/ 3639723 h 3784177"/>
              <a:gd name="connsiteX72-11375" fmla="*/ 2940402 w 8037833"/>
              <a:gd name="connsiteY72-11376" fmla="*/ 3651000 h 3784177"/>
              <a:gd name="connsiteX73-11377" fmla="*/ 2915449 w 8037833"/>
              <a:gd name="connsiteY73-11378" fmla="*/ 3661039 h 3784177"/>
              <a:gd name="connsiteX74-11379" fmla="*/ 2884777 w 8037833"/>
              <a:gd name="connsiteY74-11380" fmla="*/ 3660775 h 3784177"/>
              <a:gd name="connsiteX75-11381" fmla="*/ 2739034 w 8037833"/>
              <a:gd name="connsiteY75-11382" fmla="*/ 3647396 h 3784177"/>
              <a:gd name="connsiteX76-11383" fmla="*/ 2651827 w 8037833"/>
              <a:gd name="connsiteY76-11384" fmla="*/ 3646306 h 3784177"/>
              <a:gd name="connsiteX77-11385" fmla="*/ 2618680 w 8037833"/>
              <a:gd name="connsiteY77-11386" fmla="*/ 3656755 h 3784177"/>
              <a:gd name="connsiteX78-11387" fmla="*/ 2572404 w 8037833"/>
              <a:gd name="connsiteY78-11388" fmla="*/ 3664043 h 3784177"/>
              <a:gd name="connsiteX79-11389" fmla="*/ 2423704 w 8037833"/>
              <a:gd name="connsiteY79-11390" fmla="*/ 3658079 h 3784177"/>
              <a:gd name="connsiteX80-11391" fmla="*/ 2301172 w 8037833"/>
              <a:gd name="connsiteY80-11392" fmla="*/ 3663053 h 3784177"/>
              <a:gd name="connsiteX81-11393" fmla="*/ 2238966 w 8037833"/>
              <a:gd name="connsiteY81-11394" fmla="*/ 3668777 h 3784177"/>
              <a:gd name="connsiteX82-11395" fmla="*/ 2082844 w 8037833"/>
              <a:gd name="connsiteY82-11396" fmla="*/ 3631994 h 3784177"/>
              <a:gd name="connsiteX83-11397" fmla="*/ 1938480 w 8037833"/>
              <a:gd name="connsiteY83-11398" fmla="*/ 3601439 h 3784177"/>
              <a:gd name="connsiteX84-11399" fmla="*/ 1900166 w 8037833"/>
              <a:gd name="connsiteY84-11400" fmla="*/ 3609358 h 3784177"/>
              <a:gd name="connsiteX85-11401" fmla="*/ 1787830 w 8037833"/>
              <a:gd name="connsiteY85-11402" fmla="*/ 3633173 h 3784177"/>
              <a:gd name="connsiteX86-11403" fmla="*/ 1734224 w 8037833"/>
              <a:gd name="connsiteY86-11404" fmla="*/ 3655593 h 3784177"/>
              <a:gd name="connsiteX87-11405" fmla="*/ 1664576 w 8037833"/>
              <a:gd name="connsiteY87-11406" fmla="*/ 3638572 h 3784177"/>
              <a:gd name="connsiteX88-11407" fmla="*/ 1577459 w 8037833"/>
              <a:gd name="connsiteY88-11408" fmla="*/ 3658824 h 3784177"/>
              <a:gd name="connsiteX89-11409" fmla="*/ 1527269 w 8037833"/>
              <a:gd name="connsiteY89-11410" fmla="*/ 3663088 h 3784177"/>
              <a:gd name="connsiteX90-11411" fmla="*/ 1390118 w 8037833"/>
              <a:gd name="connsiteY90-11412" fmla="*/ 3682789 h 3784177"/>
              <a:gd name="connsiteX91-11413" fmla="*/ 1252698 w 8037833"/>
              <a:gd name="connsiteY91-11414" fmla="*/ 3708662 h 3784177"/>
              <a:gd name="connsiteX92-11415" fmla="*/ 1171039 w 8037833"/>
              <a:gd name="connsiteY92-11416" fmla="*/ 3758642 h 3784177"/>
              <a:gd name="connsiteX93-11417" fmla="*/ 1058106 w 8037833"/>
              <a:gd name="connsiteY93-11418" fmla="*/ 3776166 h 3784177"/>
              <a:gd name="connsiteX94-11419" fmla="*/ 1039167 w 8037833"/>
              <a:gd name="connsiteY94-11420" fmla="*/ 3784177 h 3784177"/>
              <a:gd name="connsiteX95-11421" fmla="*/ 989223 w 8037833"/>
              <a:gd name="connsiteY95-11422" fmla="*/ 3770303 h 3784177"/>
              <a:gd name="connsiteX96-11423" fmla="*/ 907906 w 8037833"/>
              <a:gd name="connsiteY96-11424" fmla="*/ 3757678 h 3784177"/>
              <a:gd name="connsiteX97-11425" fmla="*/ 825226 w 8037833"/>
              <a:gd name="connsiteY97-11426" fmla="*/ 3726369 h 3784177"/>
              <a:gd name="connsiteX98-11427" fmla="*/ 722264 w 8037833"/>
              <a:gd name="connsiteY98-11428" fmla="*/ 3747612 h 3784177"/>
              <a:gd name="connsiteX99-11429" fmla="*/ 659460 w 8037833"/>
              <a:gd name="connsiteY99-11430" fmla="*/ 3740429 h 3784177"/>
              <a:gd name="connsiteX100-11431" fmla="*/ 556552 w 8037833"/>
              <a:gd name="connsiteY100-11432" fmla="*/ 3739124 h 3784177"/>
              <a:gd name="connsiteX101-11433" fmla="*/ 385384 w 8037833"/>
              <a:gd name="connsiteY101-11434" fmla="*/ 3726388 h 3784177"/>
              <a:gd name="connsiteX102-11435" fmla="*/ 339711 w 8037833"/>
              <a:gd name="connsiteY102-11436" fmla="*/ 3718242 h 3784177"/>
              <a:gd name="connsiteX103-11437" fmla="*/ 222239 w 8037833"/>
              <a:gd name="connsiteY103-11438" fmla="*/ 3672335 h 3784177"/>
              <a:gd name="connsiteX104-11439" fmla="*/ 163578 w 8037833"/>
              <a:gd name="connsiteY104-11440" fmla="*/ 3656292 h 3784177"/>
              <a:gd name="connsiteX105-11441" fmla="*/ 72220 w 8037833"/>
              <a:gd name="connsiteY105-11442" fmla="*/ 3645272 h 3784177"/>
              <a:gd name="connsiteX106-11443" fmla="*/ 44395 w 8037833"/>
              <a:gd name="connsiteY106-11444" fmla="*/ 3639455 h 3784177"/>
              <a:gd name="connsiteX107-11445" fmla="*/ 1962 w 8037833"/>
              <a:gd name="connsiteY107-11446" fmla="*/ 3635948 h 3784177"/>
              <a:gd name="connsiteX108-11447" fmla="*/ 0 w 8037833"/>
              <a:gd name="connsiteY108-11448" fmla="*/ 3635261 h 3784177"/>
              <a:gd name="connsiteX109-11449" fmla="*/ 0 w 8037833"/>
              <a:gd name="connsiteY109-11450" fmla="*/ 12763 h 3784177"/>
              <a:gd name="connsiteX0-11451" fmla="*/ 0 w 8037833"/>
              <a:gd name="connsiteY0-11452" fmla="*/ 12763 h 3784177"/>
              <a:gd name="connsiteX1-11453" fmla="*/ 8037833 w 8037833"/>
              <a:gd name="connsiteY1-11454" fmla="*/ 0 h 3784177"/>
              <a:gd name="connsiteX2-11455" fmla="*/ 8037833 w 8037833"/>
              <a:gd name="connsiteY2-11456" fmla="*/ 3123098 h 3784177"/>
              <a:gd name="connsiteX3-11457" fmla="*/ 8034343 w 8037833"/>
              <a:gd name="connsiteY3-11458" fmla="*/ 3122573 h 3784177"/>
              <a:gd name="connsiteX4-11459" fmla="*/ 7877229 w 8037833"/>
              <a:gd name="connsiteY4-11460" fmla="*/ 3143819 h 3784177"/>
              <a:gd name="connsiteX5-11461" fmla="*/ 7752740 w 8037833"/>
              <a:gd name="connsiteY5-11462" fmla="*/ 3181149 h 3784177"/>
              <a:gd name="connsiteX6-11463" fmla="*/ 7588760 w 8037833"/>
              <a:gd name="connsiteY6-11464" fmla="*/ 3183782 h 3784177"/>
              <a:gd name="connsiteX7-11465" fmla="*/ 7351256 w 8037833"/>
              <a:gd name="connsiteY7-11466" fmla="*/ 3276296 h 3784177"/>
              <a:gd name="connsiteX8-11467" fmla="*/ 7241630 w 8037833"/>
              <a:gd name="connsiteY8-11468" fmla="*/ 3258619 h 3784177"/>
              <a:gd name="connsiteX9-11469" fmla="*/ 7197338 w 8037833"/>
              <a:gd name="connsiteY9-11470" fmla="*/ 3224751 h 3784177"/>
              <a:gd name="connsiteX10-11471" fmla="*/ 7180777 w 8037833"/>
              <a:gd name="connsiteY10-11472" fmla="*/ 3222826 h 3784177"/>
              <a:gd name="connsiteX11-11473" fmla="*/ 7146896 w 8037833"/>
              <a:gd name="connsiteY11-11474" fmla="*/ 3256975 h 3784177"/>
              <a:gd name="connsiteX12-11475" fmla="*/ 7101771 w 8037833"/>
              <a:gd name="connsiteY12-11476" fmla="*/ 3257015 h 3784177"/>
              <a:gd name="connsiteX13-11477" fmla="*/ 7047844 w 8037833"/>
              <a:gd name="connsiteY13-11478" fmla="*/ 3303791 h 3784177"/>
              <a:gd name="connsiteX14-11479" fmla="*/ 6912506 w 8037833"/>
              <a:gd name="connsiteY14-11480" fmla="*/ 3361478 h 3784177"/>
              <a:gd name="connsiteX15-11481" fmla="*/ 6819463 w 8037833"/>
              <a:gd name="connsiteY15-11482" fmla="*/ 3368624 h 3784177"/>
              <a:gd name="connsiteX16-11483" fmla="*/ 6797198 w 8037833"/>
              <a:gd name="connsiteY16-11484" fmla="*/ 3378256 h 3784177"/>
              <a:gd name="connsiteX17-11485" fmla="*/ 6687784 w 8037833"/>
              <a:gd name="connsiteY17-11486" fmla="*/ 3376132 h 3784177"/>
              <a:gd name="connsiteX18-11487" fmla="*/ 6566539 w 8037833"/>
              <a:gd name="connsiteY18-11488" fmla="*/ 3382500 h 3784177"/>
              <a:gd name="connsiteX19-11489" fmla="*/ 6352283 w 8037833"/>
              <a:gd name="connsiteY19-11490" fmla="*/ 3374762 h 3784177"/>
              <a:gd name="connsiteX20-11491" fmla="*/ 6111718 w 8037833"/>
              <a:gd name="connsiteY20-11492" fmla="*/ 3357536 h 3784177"/>
              <a:gd name="connsiteX21-11493" fmla="*/ 6022263 w 8037833"/>
              <a:gd name="connsiteY21-11494" fmla="*/ 3359057 h 3784177"/>
              <a:gd name="connsiteX22-11495" fmla="*/ 5891274 w 8037833"/>
              <a:gd name="connsiteY22-11496" fmla="*/ 3397681 h 3784177"/>
              <a:gd name="connsiteX23-11497" fmla="*/ 5746050 w 8037833"/>
              <a:gd name="connsiteY23-11498" fmla="*/ 3426142 h 3784177"/>
              <a:gd name="connsiteX24-11499" fmla="*/ 5613670 w 8037833"/>
              <a:gd name="connsiteY24-11500" fmla="*/ 3428671 h 3784177"/>
              <a:gd name="connsiteX25-11501" fmla="*/ 5535334 w 8037833"/>
              <a:gd name="connsiteY25-11502" fmla="*/ 3437044 h 3784177"/>
              <a:gd name="connsiteX26-11503" fmla="*/ 5506940 w 8037833"/>
              <a:gd name="connsiteY26-11504" fmla="*/ 3450999 h 3784177"/>
              <a:gd name="connsiteX27-11505" fmla="*/ 5466372 w 8037833"/>
              <a:gd name="connsiteY27-11506" fmla="*/ 3463245 h 3784177"/>
              <a:gd name="connsiteX28-11507" fmla="*/ 5395833 w 8037833"/>
              <a:gd name="connsiteY28-11508" fmla="*/ 3493194 h 3784177"/>
              <a:gd name="connsiteX29-11509" fmla="*/ 5305325 w 8037833"/>
              <a:gd name="connsiteY29-11510" fmla="*/ 3505200 h 3784177"/>
              <a:gd name="connsiteX30-11511" fmla="*/ 5223043 w 8037833"/>
              <a:gd name="connsiteY30-11512" fmla="*/ 3491664 h 3784177"/>
              <a:gd name="connsiteX31-11513" fmla="*/ 5167992 w 8037833"/>
              <a:gd name="connsiteY31-11514" fmla="*/ 3504085 h 3784177"/>
              <a:gd name="connsiteX32-11515" fmla="*/ 4987020 w 8037833"/>
              <a:gd name="connsiteY32-11516" fmla="*/ 3461263 h 3784177"/>
              <a:gd name="connsiteX33-11517" fmla="*/ 4890003 w 8037833"/>
              <a:gd name="connsiteY33-11518" fmla="*/ 3469874 h 3784177"/>
              <a:gd name="connsiteX34-11519" fmla="*/ 4856654 w 8037833"/>
              <a:gd name="connsiteY34-11520" fmla="*/ 3481880 h 3784177"/>
              <a:gd name="connsiteX35-11521" fmla="*/ 4800711 w 8037833"/>
              <a:gd name="connsiteY35-11522" fmla="*/ 3501441 h 3784177"/>
              <a:gd name="connsiteX36-11523" fmla="*/ 4761569 w 8037833"/>
              <a:gd name="connsiteY36-11524" fmla="*/ 3538103 h 3784177"/>
              <a:gd name="connsiteX37-11525" fmla="*/ 4713734 w 8037833"/>
              <a:gd name="connsiteY37-11526" fmla="*/ 3545724 h 3784177"/>
              <a:gd name="connsiteX38-11527" fmla="*/ 4649120 w 8037833"/>
              <a:gd name="connsiteY38-11528" fmla="*/ 3536392 h 3784177"/>
              <a:gd name="connsiteX39-11529" fmla="*/ 4573578 w 8037833"/>
              <a:gd name="connsiteY39-11530" fmla="*/ 3565923 h 3784177"/>
              <a:gd name="connsiteX40-11531" fmla="*/ 4529117 w 8037833"/>
              <a:gd name="connsiteY40-11532" fmla="*/ 3575592 h 3784177"/>
              <a:gd name="connsiteX41-11533" fmla="*/ 4408641 w 8037833"/>
              <a:gd name="connsiteY41-11534" fmla="*/ 3610000 h 3784177"/>
              <a:gd name="connsiteX42-11535" fmla="*/ 4356402 w 8037833"/>
              <a:gd name="connsiteY42-11536" fmla="*/ 3642792 h 3784177"/>
              <a:gd name="connsiteX43-11537" fmla="*/ 4270245 w 8037833"/>
              <a:gd name="connsiteY43-11538" fmla="*/ 3665789 h 3784177"/>
              <a:gd name="connsiteX44-11539" fmla="*/ 4208725 w 8037833"/>
              <a:gd name="connsiteY44-11540" fmla="*/ 3704841 h 3784177"/>
              <a:gd name="connsiteX45-11541" fmla="*/ 4201632 w 8037833"/>
              <a:gd name="connsiteY45-11542" fmla="*/ 3702602 h 3784177"/>
              <a:gd name="connsiteX46-11543" fmla="*/ 4191289 w 8037833"/>
              <a:gd name="connsiteY46-11544" fmla="*/ 3702380 h 3784177"/>
              <a:gd name="connsiteX47-11545" fmla="*/ 4191039 w 8037833"/>
              <a:gd name="connsiteY47-11546" fmla="*/ 3702831 h 3784177"/>
              <a:gd name="connsiteX48-11547" fmla="*/ 4181340 w 8037833"/>
              <a:gd name="connsiteY48-11548" fmla="*/ 3701729 h 3784177"/>
              <a:gd name="connsiteX49-11549" fmla="*/ 4133816 w 8037833"/>
              <a:gd name="connsiteY49-11550" fmla="*/ 3690565 h 3784177"/>
              <a:gd name="connsiteX50-11551" fmla="*/ 4071732 w 8037833"/>
              <a:gd name="connsiteY50-11552" fmla="*/ 3732513 h 3784177"/>
              <a:gd name="connsiteX51-11553" fmla="*/ 4045924 w 8037833"/>
              <a:gd name="connsiteY51-11554" fmla="*/ 3739404 h 3784177"/>
              <a:gd name="connsiteX52-11555" fmla="*/ 4032171 w 8037833"/>
              <a:gd name="connsiteY52-11556" fmla="*/ 3745523 h 3784177"/>
              <a:gd name="connsiteX53-11557" fmla="*/ 4031335 w 8037833"/>
              <a:gd name="connsiteY53-11558" fmla="*/ 3747479 h 3784177"/>
              <a:gd name="connsiteX54-11559" fmla="*/ 3985774 w 8037833"/>
              <a:gd name="connsiteY54-11560" fmla="*/ 3736547 h 3784177"/>
              <a:gd name="connsiteX55-11561" fmla="*/ 3979769 w 8037833"/>
              <a:gd name="connsiteY55-11562" fmla="*/ 3738769 h 3784177"/>
              <a:gd name="connsiteX56-11563" fmla="*/ 3950014 w 8037833"/>
              <a:gd name="connsiteY56-11564" fmla="*/ 3726942 h 3784177"/>
              <a:gd name="connsiteX57-11565" fmla="*/ 3934671 w 8037833"/>
              <a:gd name="connsiteY57-11566" fmla="*/ 3723339 h 3784177"/>
              <a:gd name="connsiteX58-11567" fmla="*/ 3930274 w 8037833"/>
              <a:gd name="connsiteY58-11568" fmla="*/ 3717148 h 3784177"/>
              <a:gd name="connsiteX59-11569" fmla="*/ 3907660 w 8037833"/>
              <a:gd name="connsiteY59-11570" fmla="*/ 3714456 h 3784177"/>
              <a:gd name="connsiteX60-11571" fmla="*/ 3905087 w 8037833"/>
              <a:gd name="connsiteY60-11572" fmla="*/ 3716098 h 3784177"/>
              <a:gd name="connsiteX61-11573" fmla="*/ 3886347 w 8037833"/>
              <a:gd name="connsiteY61-11574" fmla="*/ 3706620 h 3784177"/>
              <a:gd name="connsiteX62-11575" fmla="*/ 3870533 w 8037833"/>
              <a:gd name="connsiteY62-11576" fmla="*/ 3689905 h 3784177"/>
              <a:gd name="connsiteX63-11577" fmla="*/ 3678563 w 8037833"/>
              <a:gd name="connsiteY63-11578" fmla="*/ 3694486 h 3784177"/>
              <a:gd name="connsiteX64-11579" fmla="*/ 3524121 w 8037833"/>
              <a:gd name="connsiteY64-11580" fmla="*/ 3642736 h 3784177"/>
              <a:gd name="connsiteX65-11581" fmla="*/ 3373519 w 8037833"/>
              <a:gd name="connsiteY65-11582" fmla="*/ 3665785 h 3784177"/>
              <a:gd name="connsiteX66-11583" fmla="*/ 3114267 w 8037833"/>
              <a:gd name="connsiteY66-11584" fmla="*/ 3638983 h 3784177"/>
              <a:gd name="connsiteX67-11585" fmla="*/ 2989722 w 8037833"/>
              <a:gd name="connsiteY67-11586" fmla="*/ 3623230 h 3784177"/>
              <a:gd name="connsiteX68-11587" fmla="*/ 2965734 w 8037833"/>
              <a:gd name="connsiteY68-11588" fmla="*/ 3635676 h 3784177"/>
              <a:gd name="connsiteX69-11589" fmla="*/ 2961603 w 8037833"/>
              <a:gd name="connsiteY69-11590" fmla="*/ 3638221 h 3784177"/>
              <a:gd name="connsiteX70-11591" fmla="*/ 2944959 w 8037833"/>
              <a:gd name="connsiteY70-11592" fmla="*/ 3639723 h 3784177"/>
              <a:gd name="connsiteX71-11593" fmla="*/ 2940402 w 8037833"/>
              <a:gd name="connsiteY71-11594" fmla="*/ 3651000 h 3784177"/>
              <a:gd name="connsiteX72-11595" fmla="*/ 2915449 w 8037833"/>
              <a:gd name="connsiteY72-11596" fmla="*/ 3661039 h 3784177"/>
              <a:gd name="connsiteX73-11597" fmla="*/ 2884777 w 8037833"/>
              <a:gd name="connsiteY73-11598" fmla="*/ 3660775 h 3784177"/>
              <a:gd name="connsiteX74-11599" fmla="*/ 2739034 w 8037833"/>
              <a:gd name="connsiteY74-11600" fmla="*/ 3647396 h 3784177"/>
              <a:gd name="connsiteX75-11601" fmla="*/ 2651827 w 8037833"/>
              <a:gd name="connsiteY75-11602" fmla="*/ 3646306 h 3784177"/>
              <a:gd name="connsiteX76-11603" fmla="*/ 2618680 w 8037833"/>
              <a:gd name="connsiteY76-11604" fmla="*/ 3656755 h 3784177"/>
              <a:gd name="connsiteX77-11605" fmla="*/ 2572404 w 8037833"/>
              <a:gd name="connsiteY77-11606" fmla="*/ 3664043 h 3784177"/>
              <a:gd name="connsiteX78-11607" fmla="*/ 2423704 w 8037833"/>
              <a:gd name="connsiteY78-11608" fmla="*/ 3658079 h 3784177"/>
              <a:gd name="connsiteX79-11609" fmla="*/ 2301172 w 8037833"/>
              <a:gd name="connsiteY79-11610" fmla="*/ 3663053 h 3784177"/>
              <a:gd name="connsiteX80-11611" fmla="*/ 2238966 w 8037833"/>
              <a:gd name="connsiteY80-11612" fmla="*/ 3668777 h 3784177"/>
              <a:gd name="connsiteX81-11613" fmla="*/ 2082844 w 8037833"/>
              <a:gd name="connsiteY81-11614" fmla="*/ 3631994 h 3784177"/>
              <a:gd name="connsiteX82-11615" fmla="*/ 1938480 w 8037833"/>
              <a:gd name="connsiteY82-11616" fmla="*/ 3601439 h 3784177"/>
              <a:gd name="connsiteX83-11617" fmla="*/ 1900166 w 8037833"/>
              <a:gd name="connsiteY83-11618" fmla="*/ 3609358 h 3784177"/>
              <a:gd name="connsiteX84-11619" fmla="*/ 1787830 w 8037833"/>
              <a:gd name="connsiteY84-11620" fmla="*/ 3633173 h 3784177"/>
              <a:gd name="connsiteX85-11621" fmla="*/ 1734224 w 8037833"/>
              <a:gd name="connsiteY85-11622" fmla="*/ 3655593 h 3784177"/>
              <a:gd name="connsiteX86-11623" fmla="*/ 1664576 w 8037833"/>
              <a:gd name="connsiteY86-11624" fmla="*/ 3638572 h 3784177"/>
              <a:gd name="connsiteX87-11625" fmla="*/ 1577459 w 8037833"/>
              <a:gd name="connsiteY87-11626" fmla="*/ 3658824 h 3784177"/>
              <a:gd name="connsiteX88-11627" fmla="*/ 1527269 w 8037833"/>
              <a:gd name="connsiteY88-11628" fmla="*/ 3663088 h 3784177"/>
              <a:gd name="connsiteX89-11629" fmla="*/ 1390118 w 8037833"/>
              <a:gd name="connsiteY89-11630" fmla="*/ 3682789 h 3784177"/>
              <a:gd name="connsiteX90-11631" fmla="*/ 1252698 w 8037833"/>
              <a:gd name="connsiteY90-11632" fmla="*/ 3708662 h 3784177"/>
              <a:gd name="connsiteX91-11633" fmla="*/ 1171039 w 8037833"/>
              <a:gd name="connsiteY91-11634" fmla="*/ 3758642 h 3784177"/>
              <a:gd name="connsiteX92-11635" fmla="*/ 1058106 w 8037833"/>
              <a:gd name="connsiteY92-11636" fmla="*/ 3776166 h 3784177"/>
              <a:gd name="connsiteX93-11637" fmla="*/ 1039167 w 8037833"/>
              <a:gd name="connsiteY93-11638" fmla="*/ 3784177 h 3784177"/>
              <a:gd name="connsiteX94-11639" fmla="*/ 989223 w 8037833"/>
              <a:gd name="connsiteY94-11640" fmla="*/ 3770303 h 3784177"/>
              <a:gd name="connsiteX95-11641" fmla="*/ 907906 w 8037833"/>
              <a:gd name="connsiteY95-11642" fmla="*/ 3757678 h 3784177"/>
              <a:gd name="connsiteX96-11643" fmla="*/ 825226 w 8037833"/>
              <a:gd name="connsiteY96-11644" fmla="*/ 3726369 h 3784177"/>
              <a:gd name="connsiteX97-11645" fmla="*/ 722264 w 8037833"/>
              <a:gd name="connsiteY97-11646" fmla="*/ 3747612 h 3784177"/>
              <a:gd name="connsiteX98-11647" fmla="*/ 659460 w 8037833"/>
              <a:gd name="connsiteY98-11648" fmla="*/ 3740429 h 3784177"/>
              <a:gd name="connsiteX99-11649" fmla="*/ 556552 w 8037833"/>
              <a:gd name="connsiteY99-11650" fmla="*/ 3739124 h 3784177"/>
              <a:gd name="connsiteX100-11651" fmla="*/ 385384 w 8037833"/>
              <a:gd name="connsiteY100-11652" fmla="*/ 3726388 h 3784177"/>
              <a:gd name="connsiteX101-11653" fmla="*/ 339711 w 8037833"/>
              <a:gd name="connsiteY101-11654" fmla="*/ 3718242 h 3784177"/>
              <a:gd name="connsiteX102-11655" fmla="*/ 222239 w 8037833"/>
              <a:gd name="connsiteY102-11656" fmla="*/ 3672335 h 3784177"/>
              <a:gd name="connsiteX103-11657" fmla="*/ 163578 w 8037833"/>
              <a:gd name="connsiteY103-11658" fmla="*/ 3656292 h 3784177"/>
              <a:gd name="connsiteX104-11659" fmla="*/ 72220 w 8037833"/>
              <a:gd name="connsiteY104-11660" fmla="*/ 3645272 h 3784177"/>
              <a:gd name="connsiteX105-11661" fmla="*/ 44395 w 8037833"/>
              <a:gd name="connsiteY105-11662" fmla="*/ 3639455 h 3784177"/>
              <a:gd name="connsiteX106-11663" fmla="*/ 1962 w 8037833"/>
              <a:gd name="connsiteY106-11664" fmla="*/ 3635948 h 3784177"/>
              <a:gd name="connsiteX107-11665" fmla="*/ 0 w 8037833"/>
              <a:gd name="connsiteY107-11666" fmla="*/ 3635261 h 3784177"/>
              <a:gd name="connsiteX108-11667" fmla="*/ 0 w 8037833"/>
              <a:gd name="connsiteY108-11668" fmla="*/ 12763 h 3784177"/>
              <a:gd name="connsiteX0-11669" fmla="*/ 0 w 8037833"/>
              <a:gd name="connsiteY0-11670" fmla="*/ 12763 h 3784177"/>
              <a:gd name="connsiteX1-11671" fmla="*/ 8037833 w 8037833"/>
              <a:gd name="connsiteY1-11672" fmla="*/ 0 h 3784177"/>
              <a:gd name="connsiteX2-11673" fmla="*/ 8037833 w 8037833"/>
              <a:gd name="connsiteY2-11674" fmla="*/ 3123098 h 3784177"/>
              <a:gd name="connsiteX3-11675" fmla="*/ 8034343 w 8037833"/>
              <a:gd name="connsiteY3-11676" fmla="*/ 3122573 h 3784177"/>
              <a:gd name="connsiteX4-11677" fmla="*/ 7877229 w 8037833"/>
              <a:gd name="connsiteY4-11678" fmla="*/ 3143819 h 3784177"/>
              <a:gd name="connsiteX5-11679" fmla="*/ 7752740 w 8037833"/>
              <a:gd name="connsiteY5-11680" fmla="*/ 3181149 h 3784177"/>
              <a:gd name="connsiteX6-11681" fmla="*/ 7588760 w 8037833"/>
              <a:gd name="connsiteY6-11682" fmla="*/ 3183782 h 3784177"/>
              <a:gd name="connsiteX7-11683" fmla="*/ 7351256 w 8037833"/>
              <a:gd name="connsiteY7-11684" fmla="*/ 3276296 h 3784177"/>
              <a:gd name="connsiteX8-11685" fmla="*/ 7241630 w 8037833"/>
              <a:gd name="connsiteY8-11686" fmla="*/ 3258619 h 3784177"/>
              <a:gd name="connsiteX9-11687" fmla="*/ 7197338 w 8037833"/>
              <a:gd name="connsiteY9-11688" fmla="*/ 3224751 h 3784177"/>
              <a:gd name="connsiteX10-11689" fmla="*/ 7180777 w 8037833"/>
              <a:gd name="connsiteY10-11690" fmla="*/ 3222826 h 3784177"/>
              <a:gd name="connsiteX11-11691" fmla="*/ 7146896 w 8037833"/>
              <a:gd name="connsiteY11-11692" fmla="*/ 3256975 h 3784177"/>
              <a:gd name="connsiteX12-11693" fmla="*/ 7101771 w 8037833"/>
              <a:gd name="connsiteY12-11694" fmla="*/ 3257015 h 3784177"/>
              <a:gd name="connsiteX13-11695" fmla="*/ 7047844 w 8037833"/>
              <a:gd name="connsiteY13-11696" fmla="*/ 3303791 h 3784177"/>
              <a:gd name="connsiteX14-11697" fmla="*/ 6912506 w 8037833"/>
              <a:gd name="connsiteY14-11698" fmla="*/ 3361478 h 3784177"/>
              <a:gd name="connsiteX15-11699" fmla="*/ 6819463 w 8037833"/>
              <a:gd name="connsiteY15-11700" fmla="*/ 3368624 h 3784177"/>
              <a:gd name="connsiteX16-11701" fmla="*/ 6797198 w 8037833"/>
              <a:gd name="connsiteY16-11702" fmla="*/ 3378256 h 3784177"/>
              <a:gd name="connsiteX17-11703" fmla="*/ 6687784 w 8037833"/>
              <a:gd name="connsiteY17-11704" fmla="*/ 3376132 h 3784177"/>
              <a:gd name="connsiteX18-11705" fmla="*/ 6566539 w 8037833"/>
              <a:gd name="connsiteY18-11706" fmla="*/ 3382500 h 3784177"/>
              <a:gd name="connsiteX19-11707" fmla="*/ 6352283 w 8037833"/>
              <a:gd name="connsiteY19-11708" fmla="*/ 3374762 h 3784177"/>
              <a:gd name="connsiteX20-11709" fmla="*/ 6111718 w 8037833"/>
              <a:gd name="connsiteY20-11710" fmla="*/ 3357536 h 3784177"/>
              <a:gd name="connsiteX21-11711" fmla="*/ 6022263 w 8037833"/>
              <a:gd name="connsiteY21-11712" fmla="*/ 3359057 h 3784177"/>
              <a:gd name="connsiteX22-11713" fmla="*/ 5891274 w 8037833"/>
              <a:gd name="connsiteY22-11714" fmla="*/ 3397681 h 3784177"/>
              <a:gd name="connsiteX23-11715" fmla="*/ 5746050 w 8037833"/>
              <a:gd name="connsiteY23-11716" fmla="*/ 3426142 h 3784177"/>
              <a:gd name="connsiteX24-11717" fmla="*/ 5613670 w 8037833"/>
              <a:gd name="connsiteY24-11718" fmla="*/ 3428671 h 3784177"/>
              <a:gd name="connsiteX25-11719" fmla="*/ 5535334 w 8037833"/>
              <a:gd name="connsiteY25-11720" fmla="*/ 3437044 h 3784177"/>
              <a:gd name="connsiteX26-11721" fmla="*/ 5506940 w 8037833"/>
              <a:gd name="connsiteY26-11722" fmla="*/ 3450999 h 3784177"/>
              <a:gd name="connsiteX27-11723" fmla="*/ 5466372 w 8037833"/>
              <a:gd name="connsiteY27-11724" fmla="*/ 3463245 h 3784177"/>
              <a:gd name="connsiteX28-11725" fmla="*/ 5395833 w 8037833"/>
              <a:gd name="connsiteY28-11726" fmla="*/ 3493194 h 3784177"/>
              <a:gd name="connsiteX29-11727" fmla="*/ 5305325 w 8037833"/>
              <a:gd name="connsiteY29-11728" fmla="*/ 3505200 h 3784177"/>
              <a:gd name="connsiteX30-11729" fmla="*/ 5223043 w 8037833"/>
              <a:gd name="connsiteY30-11730" fmla="*/ 3491664 h 3784177"/>
              <a:gd name="connsiteX31-11731" fmla="*/ 5167992 w 8037833"/>
              <a:gd name="connsiteY31-11732" fmla="*/ 3486279 h 3784177"/>
              <a:gd name="connsiteX32-11733" fmla="*/ 4987020 w 8037833"/>
              <a:gd name="connsiteY32-11734" fmla="*/ 3461263 h 3784177"/>
              <a:gd name="connsiteX33-11735" fmla="*/ 4890003 w 8037833"/>
              <a:gd name="connsiteY33-11736" fmla="*/ 3469874 h 3784177"/>
              <a:gd name="connsiteX34-11737" fmla="*/ 4856654 w 8037833"/>
              <a:gd name="connsiteY34-11738" fmla="*/ 3481880 h 3784177"/>
              <a:gd name="connsiteX35-11739" fmla="*/ 4800711 w 8037833"/>
              <a:gd name="connsiteY35-11740" fmla="*/ 3501441 h 3784177"/>
              <a:gd name="connsiteX36-11741" fmla="*/ 4761569 w 8037833"/>
              <a:gd name="connsiteY36-11742" fmla="*/ 3538103 h 3784177"/>
              <a:gd name="connsiteX37-11743" fmla="*/ 4713734 w 8037833"/>
              <a:gd name="connsiteY37-11744" fmla="*/ 3545724 h 3784177"/>
              <a:gd name="connsiteX38-11745" fmla="*/ 4649120 w 8037833"/>
              <a:gd name="connsiteY38-11746" fmla="*/ 3536392 h 3784177"/>
              <a:gd name="connsiteX39-11747" fmla="*/ 4573578 w 8037833"/>
              <a:gd name="connsiteY39-11748" fmla="*/ 3565923 h 3784177"/>
              <a:gd name="connsiteX40-11749" fmla="*/ 4529117 w 8037833"/>
              <a:gd name="connsiteY40-11750" fmla="*/ 3575592 h 3784177"/>
              <a:gd name="connsiteX41-11751" fmla="*/ 4408641 w 8037833"/>
              <a:gd name="connsiteY41-11752" fmla="*/ 3610000 h 3784177"/>
              <a:gd name="connsiteX42-11753" fmla="*/ 4356402 w 8037833"/>
              <a:gd name="connsiteY42-11754" fmla="*/ 3642792 h 3784177"/>
              <a:gd name="connsiteX43-11755" fmla="*/ 4270245 w 8037833"/>
              <a:gd name="connsiteY43-11756" fmla="*/ 3665789 h 3784177"/>
              <a:gd name="connsiteX44-11757" fmla="*/ 4208725 w 8037833"/>
              <a:gd name="connsiteY44-11758" fmla="*/ 3704841 h 3784177"/>
              <a:gd name="connsiteX45-11759" fmla="*/ 4201632 w 8037833"/>
              <a:gd name="connsiteY45-11760" fmla="*/ 3702602 h 3784177"/>
              <a:gd name="connsiteX46-11761" fmla="*/ 4191289 w 8037833"/>
              <a:gd name="connsiteY46-11762" fmla="*/ 3702380 h 3784177"/>
              <a:gd name="connsiteX47-11763" fmla="*/ 4191039 w 8037833"/>
              <a:gd name="connsiteY47-11764" fmla="*/ 3702831 h 3784177"/>
              <a:gd name="connsiteX48-11765" fmla="*/ 4181340 w 8037833"/>
              <a:gd name="connsiteY48-11766" fmla="*/ 3701729 h 3784177"/>
              <a:gd name="connsiteX49-11767" fmla="*/ 4133816 w 8037833"/>
              <a:gd name="connsiteY49-11768" fmla="*/ 3690565 h 3784177"/>
              <a:gd name="connsiteX50-11769" fmla="*/ 4071732 w 8037833"/>
              <a:gd name="connsiteY50-11770" fmla="*/ 3732513 h 3784177"/>
              <a:gd name="connsiteX51-11771" fmla="*/ 4045924 w 8037833"/>
              <a:gd name="connsiteY51-11772" fmla="*/ 3739404 h 3784177"/>
              <a:gd name="connsiteX52-11773" fmla="*/ 4032171 w 8037833"/>
              <a:gd name="connsiteY52-11774" fmla="*/ 3745523 h 3784177"/>
              <a:gd name="connsiteX53-11775" fmla="*/ 4031335 w 8037833"/>
              <a:gd name="connsiteY53-11776" fmla="*/ 3747479 h 3784177"/>
              <a:gd name="connsiteX54-11777" fmla="*/ 3985774 w 8037833"/>
              <a:gd name="connsiteY54-11778" fmla="*/ 3736547 h 3784177"/>
              <a:gd name="connsiteX55-11779" fmla="*/ 3979769 w 8037833"/>
              <a:gd name="connsiteY55-11780" fmla="*/ 3738769 h 3784177"/>
              <a:gd name="connsiteX56-11781" fmla="*/ 3950014 w 8037833"/>
              <a:gd name="connsiteY56-11782" fmla="*/ 3726942 h 3784177"/>
              <a:gd name="connsiteX57-11783" fmla="*/ 3934671 w 8037833"/>
              <a:gd name="connsiteY57-11784" fmla="*/ 3723339 h 3784177"/>
              <a:gd name="connsiteX58-11785" fmla="*/ 3930274 w 8037833"/>
              <a:gd name="connsiteY58-11786" fmla="*/ 3717148 h 3784177"/>
              <a:gd name="connsiteX59-11787" fmla="*/ 3907660 w 8037833"/>
              <a:gd name="connsiteY59-11788" fmla="*/ 3714456 h 3784177"/>
              <a:gd name="connsiteX60-11789" fmla="*/ 3905087 w 8037833"/>
              <a:gd name="connsiteY60-11790" fmla="*/ 3716098 h 3784177"/>
              <a:gd name="connsiteX61-11791" fmla="*/ 3886347 w 8037833"/>
              <a:gd name="connsiteY61-11792" fmla="*/ 3706620 h 3784177"/>
              <a:gd name="connsiteX62-11793" fmla="*/ 3870533 w 8037833"/>
              <a:gd name="connsiteY62-11794" fmla="*/ 3689905 h 3784177"/>
              <a:gd name="connsiteX63-11795" fmla="*/ 3678563 w 8037833"/>
              <a:gd name="connsiteY63-11796" fmla="*/ 3694486 h 3784177"/>
              <a:gd name="connsiteX64-11797" fmla="*/ 3524121 w 8037833"/>
              <a:gd name="connsiteY64-11798" fmla="*/ 3642736 h 3784177"/>
              <a:gd name="connsiteX65-11799" fmla="*/ 3373519 w 8037833"/>
              <a:gd name="connsiteY65-11800" fmla="*/ 3665785 h 3784177"/>
              <a:gd name="connsiteX66-11801" fmla="*/ 3114267 w 8037833"/>
              <a:gd name="connsiteY66-11802" fmla="*/ 3638983 h 3784177"/>
              <a:gd name="connsiteX67-11803" fmla="*/ 2989722 w 8037833"/>
              <a:gd name="connsiteY67-11804" fmla="*/ 3623230 h 3784177"/>
              <a:gd name="connsiteX68-11805" fmla="*/ 2965734 w 8037833"/>
              <a:gd name="connsiteY68-11806" fmla="*/ 3635676 h 3784177"/>
              <a:gd name="connsiteX69-11807" fmla="*/ 2961603 w 8037833"/>
              <a:gd name="connsiteY69-11808" fmla="*/ 3638221 h 3784177"/>
              <a:gd name="connsiteX70-11809" fmla="*/ 2944959 w 8037833"/>
              <a:gd name="connsiteY70-11810" fmla="*/ 3639723 h 3784177"/>
              <a:gd name="connsiteX71-11811" fmla="*/ 2940402 w 8037833"/>
              <a:gd name="connsiteY71-11812" fmla="*/ 3651000 h 3784177"/>
              <a:gd name="connsiteX72-11813" fmla="*/ 2915449 w 8037833"/>
              <a:gd name="connsiteY72-11814" fmla="*/ 3661039 h 3784177"/>
              <a:gd name="connsiteX73-11815" fmla="*/ 2884777 w 8037833"/>
              <a:gd name="connsiteY73-11816" fmla="*/ 3660775 h 3784177"/>
              <a:gd name="connsiteX74-11817" fmla="*/ 2739034 w 8037833"/>
              <a:gd name="connsiteY74-11818" fmla="*/ 3647396 h 3784177"/>
              <a:gd name="connsiteX75-11819" fmla="*/ 2651827 w 8037833"/>
              <a:gd name="connsiteY75-11820" fmla="*/ 3646306 h 3784177"/>
              <a:gd name="connsiteX76-11821" fmla="*/ 2618680 w 8037833"/>
              <a:gd name="connsiteY76-11822" fmla="*/ 3656755 h 3784177"/>
              <a:gd name="connsiteX77-11823" fmla="*/ 2572404 w 8037833"/>
              <a:gd name="connsiteY77-11824" fmla="*/ 3664043 h 3784177"/>
              <a:gd name="connsiteX78-11825" fmla="*/ 2423704 w 8037833"/>
              <a:gd name="connsiteY78-11826" fmla="*/ 3658079 h 3784177"/>
              <a:gd name="connsiteX79-11827" fmla="*/ 2301172 w 8037833"/>
              <a:gd name="connsiteY79-11828" fmla="*/ 3663053 h 3784177"/>
              <a:gd name="connsiteX80-11829" fmla="*/ 2238966 w 8037833"/>
              <a:gd name="connsiteY80-11830" fmla="*/ 3668777 h 3784177"/>
              <a:gd name="connsiteX81-11831" fmla="*/ 2082844 w 8037833"/>
              <a:gd name="connsiteY81-11832" fmla="*/ 3631994 h 3784177"/>
              <a:gd name="connsiteX82-11833" fmla="*/ 1938480 w 8037833"/>
              <a:gd name="connsiteY82-11834" fmla="*/ 3601439 h 3784177"/>
              <a:gd name="connsiteX83-11835" fmla="*/ 1900166 w 8037833"/>
              <a:gd name="connsiteY83-11836" fmla="*/ 3609358 h 3784177"/>
              <a:gd name="connsiteX84-11837" fmla="*/ 1787830 w 8037833"/>
              <a:gd name="connsiteY84-11838" fmla="*/ 3633173 h 3784177"/>
              <a:gd name="connsiteX85-11839" fmla="*/ 1734224 w 8037833"/>
              <a:gd name="connsiteY85-11840" fmla="*/ 3655593 h 3784177"/>
              <a:gd name="connsiteX86-11841" fmla="*/ 1664576 w 8037833"/>
              <a:gd name="connsiteY86-11842" fmla="*/ 3638572 h 3784177"/>
              <a:gd name="connsiteX87-11843" fmla="*/ 1577459 w 8037833"/>
              <a:gd name="connsiteY87-11844" fmla="*/ 3658824 h 3784177"/>
              <a:gd name="connsiteX88-11845" fmla="*/ 1527269 w 8037833"/>
              <a:gd name="connsiteY88-11846" fmla="*/ 3663088 h 3784177"/>
              <a:gd name="connsiteX89-11847" fmla="*/ 1390118 w 8037833"/>
              <a:gd name="connsiteY89-11848" fmla="*/ 3682789 h 3784177"/>
              <a:gd name="connsiteX90-11849" fmla="*/ 1252698 w 8037833"/>
              <a:gd name="connsiteY90-11850" fmla="*/ 3708662 h 3784177"/>
              <a:gd name="connsiteX91-11851" fmla="*/ 1171039 w 8037833"/>
              <a:gd name="connsiteY91-11852" fmla="*/ 3758642 h 3784177"/>
              <a:gd name="connsiteX92-11853" fmla="*/ 1058106 w 8037833"/>
              <a:gd name="connsiteY92-11854" fmla="*/ 3776166 h 3784177"/>
              <a:gd name="connsiteX93-11855" fmla="*/ 1039167 w 8037833"/>
              <a:gd name="connsiteY93-11856" fmla="*/ 3784177 h 3784177"/>
              <a:gd name="connsiteX94-11857" fmla="*/ 989223 w 8037833"/>
              <a:gd name="connsiteY94-11858" fmla="*/ 3770303 h 3784177"/>
              <a:gd name="connsiteX95-11859" fmla="*/ 907906 w 8037833"/>
              <a:gd name="connsiteY95-11860" fmla="*/ 3757678 h 3784177"/>
              <a:gd name="connsiteX96-11861" fmla="*/ 825226 w 8037833"/>
              <a:gd name="connsiteY96-11862" fmla="*/ 3726369 h 3784177"/>
              <a:gd name="connsiteX97-11863" fmla="*/ 722264 w 8037833"/>
              <a:gd name="connsiteY97-11864" fmla="*/ 3747612 h 3784177"/>
              <a:gd name="connsiteX98-11865" fmla="*/ 659460 w 8037833"/>
              <a:gd name="connsiteY98-11866" fmla="*/ 3740429 h 3784177"/>
              <a:gd name="connsiteX99-11867" fmla="*/ 556552 w 8037833"/>
              <a:gd name="connsiteY99-11868" fmla="*/ 3739124 h 3784177"/>
              <a:gd name="connsiteX100-11869" fmla="*/ 385384 w 8037833"/>
              <a:gd name="connsiteY100-11870" fmla="*/ 3726388 h 3784177"/>
              <a:gd name="connsiteX101-11871" fmla="*/ 339711 w 8037833"/>
              <a:gd name="connsiteY101-11872" fmla="*/ 3718242 h 3784177"/>
              <a:gd name="connsiteX102-11873" fmla="*/ 222239 w 8037833"/>
              <a:gd name="connsiteY102-11874" fmla="*/ 3672335 h 3784177"/>
              <a:gd name="connsiteX103-11875" fmla="*/ 163578 w 8037833"/>
              <a:gd name="connsiteY103-11876" fmla="*/ 3656292 h 3784177"/>
              <a:gd name="connsiteX104-11877" fmla="*/ 72220 w 8037833"/>
              <a:gd name="connsiteY104-11878" fmla="*/ 3645272 h 3784177"/>
              <a:gd name="connsiteX105-11879" fmla="*/ 44395 w 8037833"/>
              <a:gd name="connsiteY105-11880" fmla="*/ 3639455 h 3784177"/>
              <a:gd name="connsiteX106-11881" fmla="*/ 1962 w 8037833"/>
              <a:gd name="connsiteY106-11882" fmla="*/ 3635948 h 3784177"/>
              <a:gd name="connsiteX107-11883" fmla="*/ 0 w 8037833"/>
              <a:gd name="connsiteY107-11884" fmla="*/ 3635261 h 3784177"/>
              <a:gd name="connsiteX108-11885" fmla="*/ 0 w 8037833"/>
              <a:gd name="connsiteY108-11886" fmla="*/ 12763 h 3784177"/>
              <a:gd name="connsiteX0-11887" fmla="*/ 0 w 8037833"/>
              <a:gd name="connsiteY0-11888" fmla="*/ 12763 h 3784177"/>
              <a:gd name="connsiteX1-11889" fmla="*/ 8037833 w 8037833"/>
              <a:gd name="connsiteY1-11890" fmla="*/ 0 h 3784177"/>
              <a:gd name="connsiteX2-11891" fmla="*/ 8037833 w 8037833"/>
              <a:gd name="connsiteY2-11892" fmla="*/ 3123098 h 3784177"/>
              <a:gd name="connsiteX3-11893" fmla="*/ 8034343 w 8037833"/>
              <a:gd name="connsiteY3-11894" fmla="*/ 3122573 h 3784177"/>
              <a:gd name="connsiteX4-11895" fmla="*/ 7877229 w 8037833"/>
              <a:gd name="connsiteY4-11896" fmla="*/ 3143819 h 3784177"/>
              <a:gd name="connsiteX5-11897" fmla="*/ 7752740 w 8037833"/>
              <a:gd name="connsiteY5-11898" fmla="*/ 3181149 h 3784177"/>
              <a:gd name="connsiteX6-11899" fmla="*/ 7588760 w 8037833"/>
              <a:gd name="connsiteY6-11900" fmla="*/ 3183782 h 3784177"/>
              <a:gd name="connsiteX7-11901" fmla="*/ 7351256 w 8037833"/>
              <a:gd name="connsiteY7-11902" fmla="*/ 3276296 h 3784177"/>
              <a:gd name="connsiteX8-11903" fmla="*/ 7241630 w 8037833"/>
              <a:gd name="connsiteY8-11904" fmla="*/ 3258619 h 3784177"/>
              <a:gd name="connsiteX9-11905" fmla="*/ 7197338 w 8037833"/>
              <a:gd name="connsiteY9-11906" fmla="*/ 3224751 h 3784177"/>
              <a:gd name="connsiteX10-11907" fmla="*/ 7180777 w 8037833"/>
              <a:gd name="connsiteY10-11908" fmla="*/ 3222826 h 3784177"/>
              <a:gd name="connsiteX11-11909" fmla="*/ 7146896 w 8037833"/>
              <a:gd name="connsiteY11-11910" fmla="*/ 3256975 h 3784177"/>
              <a:gd name="connsiteX12-11911" fmla="*/ 7101771 w 8037833"/>
              <a:gd name="connsiteY12-11912" fmla="*/ 3257015 h 3784177"/>
              <a:gd name="connsiteX13-11913" fmla="*/ 7047844 w 8037833"/>
              <a:gd name="connsiteY13-11914" fmla="*/ 3303791 h 3784177"/>
              <a:gd name="connsiteX14-11915" fmla="*/ 6912506 w 8037833"/>
              <a:gd name="connsiteY14-11916" fmla="*/ 3361478 h 3784177"/>
              <a:gd name="connsiteX15-11917" fmla="*/ 6819463 w 8037833"/>
              <a:gd name="connsiteY15-11918" fmla="*/ 3368624 h 3784177"/>
              <a:gd name="connsiteX16-11919" fmla="*/ 6797198 w 8037833"/>
              <a:gd name="connsiteY16-11920" fmla="*/ 3378256 h 3784177"/>
              <a:gd name="connsiteX17-11921" fmla="*/ 6687784 w 8037833"/>
              <a:gd name="connsiteY17-11922" fmla="*/ 3376132 h 3784177"/>
              <a:gd name="connsiteX18-11923" fmla="*/ 6566539 w 8037833"/>
              <a:gd name="connsiteY18-11924" fmla="*/ 3382500 h 3784177"/>
              <a:gd name="connsiteX19-11925" fmla="*/ 6352283 w 8037833"/>
              <a:gd name="connsiteY19-11926" fmla="*/ 3374762 h 3784177"/>
              <a:gd name="connsiteX20-11927" fmla="*/ 6111718 w 8037833"/>
              <a:gd name="connsiteY20-11928" fmla="*/ 3357536 h 3784177"/>
              <a:gd name="connsiteX21-11929" fmla="*/ 6022263 w 8037833"/>
              <a:gd name="connsiteY21-11930" fmla="*/ 3359057 h 3784177"/>
              <a:gd name="connsiteX22-11931" fmla="*/ 5891274 w 8037833"/>
              <a:gd name="connsiteY22-11932" fmla="*/ 3397681 h 3784177"/>
              <a:gd name="connsiteX23-11933" fmla="*/ 5746050 w 8037833"/>
              <a:gd name="connsiteY23-11934" fmla="*/ 3426142 h 3784177"/>
              <a:gd name="connsiteX24-11935" fmla="*/ 5613670 w 8037833"/>
              <a:gd name="connsiteY24-11936" fmla="*/ 3428671 h 3784177"/>
              <a:gd name="connsiteX25-11937" fmla="*/ 5535334 w 8037833"/>
              <a:gd name="connsiteY25-11938" fmla="*/ 3437044 h 3784177"/>
              <a:gd name="connsiteX26-11939" fmla="*/ 5506940 w 8037833"/>
              <a:gd name="connsiteY26-11940" fmla="*/ 3450999 h 3784177"/>
              <a:gd name="connsiteX27-11941" fmla="*/ 5466372 w 8037833"/>
              <a:gd name="connsiteY27-11942" fmla="*/ 3463245 h 3784177"/>
              <a:gd name="connsiteX28-11943" fmla="*/ 5395833 w 8037833"/>
              <a:gd name="connsiteY28-11944" fmla="*/ 3493194 h 3784177"/>
              <a:gd name="connsiteX29-11945" fmla="*/ 5305325 w 8037833"/>
              <a:gd name="connsiteY29-11946" fmla="*/ 3505200 h 3784177"/>
              <a:gd name="connsiteX30-11947" fmla="*/ 5223043 w 8037833"/>
              <a:gd name="connsiteY30-11948" fmla="*/ 3491664 h 3784177"/>
              <a:gd name="connsiteX31-11949" fmla="*/ 5167992 w 8037833"/>
              <a:gd name="connsiteY31-11950" fmla="*/ 3486279 h 3784177"/>
              <a:gd name="connsiteX32-11951" fmla="*/ 4987020 w 8037833"/>
              <a:gd name="connsiteY32-11952" fmla="*/ 3461263 h 3784177"/>
              <a:gd name="connsiteX33-11953" fmla="*/ 4890003 w 8037833"/>
              <a:gd name="connsiteY33-11954" fmla="*/ 3469874 h 3784177"/>
              <a:gd name="connsiteX34-11955" fmla="*/ 4856654 w 8037833"/>
              <a:gd name="connsiteY34-11956" fmla="*/ 3481880 h 3784177"/>
              <a:gd name="connsiteX35-11957" fmla="*/ 4800711 w 8037833"/>
              <a:gd name="connsiteY35-11958" fmla="*/ 3501441 h 3784177"/>
              <a:gd name="connsiteX36-11959" fmla="*/ 4761569 w 8037833"/>
              <a:gd name="connsiteY36-11960" fmla="*/ 3538103 h 3784177"/>
              <a:gd name="connsiteX37-11961" fmla="*/ 4713734 w 8037833"/>
              <a:gd name="connsiteY37-11962" fmla="*/ 3545724 h 3784177"/>
              <a:gd name="connsiteX38-11963" fmla="*/ 4649120 w 8037833"/>
              <a:gd name="connsiteY38-11964" fmla="*/ 3536392 h 3784177"/>
              <a:gd name="connsiteX39-11965" fmla="*/ 4573578 w 8037833"/>
              <a:gd name="connsiteY39-11966" fmla="*/ 3565923 h 3784177"/>
              <a:gd name="connsiteX40-11967" fmla="*/ 4529117 w 8037833"/>
              <a:gd name="connsiteY40-11968" fmla="*/ 3575592 h 3784177"/>
              <a:gd name="connsiteX41-11969" fmla="*/ 4408641 w 8037833"/>
              <a:gd name="connsiteY41-11970" fmla="*/ 3610000 h 3784177"/>
              <a:gd name="connsiteX42-11971" fmla="*/ 4356402 w 8037833"/>
              <a:gd name="connsiteY42-11972" fmla="*/ 3642792 h 3784177"/>
              <a:gd name="connsiteX43-11973" fmla="*/ 4270245 w 8037833"/>
              <a:gd name="connsiteY43-11974" fmla="*/ 3665789 h 3784177"/>
              <a:gd name="connsiteX44-11975" fmla="*/ 4208725 w 8037833"/>
              <a:gd name="connsiteY44-11976" fmla="*/ 3704841 h 3784177"/>
              <a:gd name="connsiteX45-11977" fmla="*/ 4201632 w 8037833"/>
              <a:gd name="connsiteY45-11978" fmla="*/ 3702602 h 3784177"/>
              <a:gd name="connsiteX46-11979" fmla="*/ 4191289 w 8037833"/>
              <a:gd name="connsiteY46-11980" fmla="*/ 3702380 h 3784177"/>
              <a:gd name="connsiteX47-11981" fmla="*/ 4191039 w 8037833"/>
              <a:gd name="connsiteY47-11982" fmla="*/ 3702831 h 3784177"/>
              <a:gd name="connsiteX48-11983" fmla="*/ 4181340 w 8037833"/>
              <a:gd name="connsiteY48-11984" fmla="*/ 3701729 h 3784177"/>
              <a:gd name="connsiteX49-11985" fmla="*/ 4133816 w 8037833"/>
              <a:gd name="connsiteY49-11986" fmla="*/ 3690565 h 3784177"/>
              <a:gd name="connsiteX50-11987" fmla="*/ 4071732 w 8037833"/>
              <a:gd name="connsiteY50-11988" fmla="*/ 3732513 h 3784177"/>
              <a:gd name="connsiteX51-11989" fmla="*/ 4045924 w 8037833"/>
              <a:gd name="connsiteY51-11990" fmla="*/ 3739404 h 3784177"/>
              <a:gd name="connsiteX52-11991" fmla="*/ 4032171 w 8037833"/>
              <a:gd name="connsiteY52-11992" fmla="*/ 3745523 h 3784177"/>
              <a:gd name="connsiteX53-11993" fmla="*/ 4031335 w 8037833"/>
              <a:gd name="connsiteY53-11994" fmla="*/ 3747479 h 3784177"/>
              <a:gd name="connsiteX54-11995" fmla="*/ 3985774 w 8037833"/>
              <a:gd name="connsiteY54-11996" fmla="*/ 3736547 h 3784177"/>
              <a:gd name="connsiteX55-11997" fmla="*/ 3979769 w 8037833"/>
              <a:gd name="connsiteY55-11998" fmla="*/ 3738769 h 3784177"/>
              <a:gd name="connsiteX56-11999" fmla="*/ 3950014 w 8037833"/>
              <a:gd name="connsiteY56-12000" fmla="*/ 3726942 h 3784177"/>
              <a:gd name="connsiteX57-12001" fmla="*/ 3934671 w 8037833"/>
              <a:gd name="connsiteY57-12002" fmla="*/ 3723339 h 3784177"/>
              <a:gd name="connsiteX58-12003" fmla="*/ 3930274 w 8037833"/>
              <a:gd name="connsiteY58-12004" fmla="*/ 3717148 h 3784177"/>
              <a:gd name="connsiteX59-12005" fmla="*/ 3907660 w 8037833"/>
              <a:gd name="connsiteY59-12006" fmla="*/ 3714456 h 3784177"/>
              <a:gd name="connsiteX60-12007" fmla="*/ 3905087 w 8037833"/>
              <a:gd name="connsiteY60-12008" fmla="*/ 3716098 h 3784177"/>
              <a:gd name="connsiteX61-12009" fmla="*/ 3886347 w 8037833"/>
              <a:gd name="connsiteY61-12010" fmla="*/ 3706620 h 3784177"/>
              <a:gd name="connsiteX62-12011" fmla="*/ 3870533 w 8037833"/>
              <a:gd name="connsiteY62-12012" fmla="*/ 3689905 h 3784177"/>
              <a:gd name="connsiteX63-12013" fmla="*/ 3678563 w 8037833"/>
              <a:gd name="connsiteY63-12014" fmla="*/ 3694486 h 3784177"/>
              <a:gd name="connsiteX64-12015" fmla="*/ 3524121 w 8037833"/>
              <a:gd name="connsiteY64-12016" fmla="*/ 3642736 h 3784177"/>
              <a:gd name="connsiteX65-12017" fmla="*/ 3373519 w 8037833"/>
              <a:gd name="connsiteY65-12018" fmla="*/ 3665785 h 3784177"/>
              <a:gd name="connsiteX66-12019" fmla="*/ 3114267 w 8037833"/>
              <a:gd name="connsiteY66-12020" fmla="*/ 3638983 h 3784177"/>
              <a:gd name="connsiteX67-12021" fmla="*/ 2989722 w 8037833"/>
              <a:gd name="connsiteY67-12022" fmla="*/ 3623230 h 3784177"/>
              <a:gd name="connsiteX68-12023" fmla="*/ 2965734 w 8037833"/>
              <a:gd name="connsiteY68-12024" fmla="*/ 3635676 h 3784177"/>
              <a:gd name="connsiteX69-12025" fmla="*/ 2961603 w 8037833"/>
              <a:gd name="connsiteY69-12026" fmla="*/ 3638221 h 3784177"/>
              <a:gd name="connsiteX70-12027" fmla="*/ 2944959 w 8037833"/>
              <a:gd name="connsiteY70-12028" fmla="*/ 3639723 h 3784177"/>
              <a:gd name="connsiteX71-12029" fmla="*/ 2940402 w 8037833"/>
              <a:gd name="connsiteY71-12030" fmla="*/ 3651000 h 3784177"/>
              <a:gd name="connsiteX72-12031" fmla="*/ 2915449 w 8037833"/>
              <a:gd name="connsiteY72-12032" fmla="*/ 3661039 h 3784177"/>
              <a:gd name="connsiteX73-12033" fmla="*/ 2884777 w 8037833"/>
              <a:gd name="connsiteY73-12034" fmla="*/ 3660775 h 3784177"/>
              <a:gd name="connsiteX74-12035" fmla="*/ 2739034 w 8037833"/>
              <a:gd name="connsiteY74-12036" fmla="*/ 3647396 h 3784177"/>
              <a:gd name="connsiteX75-12037" fmla="*/ 2651827 w 8037833"/>
              <a:gd name="connsiteY75-12038" fmla="*/ 3646306 h 3784177"/>
              <a:gd name="connsiteX76-12039" fmla="*/ 2618680 w 8037833"/>
              <a:gd name="connsiteY76-12040" fmla="*/ 3656755 h 3784177"/>
              <a:gd name="connsiteX77-12041" fmla="*/ 2572404 w 8037833"/>
              <a:gd name="connsiteY77-12042" fmla="*/ 3664043 h 3784177"/>
              <a:gd name="connsiteX78-12043" fmla="*/ 2423704 w 8037833"/>
              <a:gd name="connsiteY78-12044" fmla="*/ 3658079 h 3784177"/>
              <a:gd name="connsiteX79-12045" fmla="*/ 2301172 w 8037833"/>
              <a:gd name="connsiteY79-12046" fmla="*/ 3663053 h 3784177"/>
              <a:gd name="connsiteX80-12047" fmla="*/ 2238966 w 8037833"/>
              <a:gd name="connsiteY80-12048" fmla="*/ 3668777 h 3784177"/>
              <a:gd name="connsiteX81-12049" fmla="*/ 2082844 w 8037833"/>
              <a:gd name="connsiteY81-12050" fmla="*/ 3631994 h 3784177"/>
              <a:gd name="connsiteX82-12051" fmla="*/ 1938480 w 8037833"/>
              <a:gd name="connsiteY82-12052" fmla="*/ 3601439 h 3784177"/>
              <a:gd name="connsiteX83-12053" fmla="*/ 1900166 w 8037833"/>
              <a:gd name="connsiteY83-12054" fmla="*/ 3609358 h 3784177"/>
              <a:gd name="connsiteX84-12055" fmla="*/ 1787830 w 8037833"/>
              <a:gd name="connsiteY84-12056" fmla="*/ 3633173 h 3784177"/>
              <a:gd name="connsiteX85-12057" fmla="*/ 1734224 w 8037833"/>
              <a:gd name="connsiteY85-12058" fmla="*/ 3655593 h 3784177"/>
              <a:gd name="connsiteX86-12059" fmla="*/ 1664576 w 8037833"/>
              <a:gd name="connsiteY86-12060" fmla="*/ 3638572 h 3784177"/>
              <a:gd name="connsiteX87-12061" fmla="*/ 1577459 w 8037833"/>
              <a:gd name="connsiteY87-12062" fmla="*/ 3658824 h 3784177"/>
              <a:gd name="connsiteX88-12063" fmla="*/ 1527269 w 8037833"/>
              <a:gd name="connsiteY88-12064" fmla="*/ 3663088 h 3784177"/>
              <a:gd name="connsiteX89-12065" fmla="*/ 1390118 w 8037833"/>
              <a:gd name="connsiteY89-12066" fmla="*/ 3682789 h 3784177"/>
              <a:gd name="connsiteX90-12067" fmla="*/ 1252698 w 8037833"/>
              <a:gd name="connsiteY90-12068" fmla="*/ 3708662 h 3784177"/>
              <a:gd name="connsiteX91-12069" fmla="*/ 1171039 w 8037833"/>
              <a:gd name="connsiteY91-12070" fmla="*/ 3758642 h 3784177"/>
              <a:gd name="connsiteX92-12071" fmla="*/ 1058106 w 8037833"/>
              <a:gd name="connsiteY92-12072" fmla="*/ 3776166 h 3784177"/>
              <a:gd name="connsiteX93-12073" fmla="*/ 1039167 w 8037833"/>
              <a:gd name="connsiteY93-12074" fmla="*/ 3784177 h 3784177"/>
              <a:gd name="connsiteX94-12075" fmla="*/ 989223 w 8037833"/>
              <a:gd name="connsiteY94-12076" fmla="*/ 3770303 h 3784177"/>
              <a:gd name="connsiteX95-12077" fmla="*/ 907906 w 8037833"/>
              <a:gd name="connsiteY95-12078" fmla="*/ 3757678 h 3784177"/>
              <a:gd name="connsiteX96-12079" fmla="*/ 825226 w 8037833"/>
              <a:gd name="connsiteY96-12080" fmla="*/ 3726369 h 3784177"/>
              <a:gd name="connsiteX97-12081" fmla="*/ 722264 w 8037833"/>
              <a:gd name="connsiteY97-12082" fmla="*/ 3747612 h 3784177"/>
              <a:gd name="connsiteX98-12083" fmla="*/ 659460 w 8037833"/>
              <a:gd name="connsiteY98-12084" fmla="*/ 3740429 h 3784177"/>
              <a:gd name="connsiteX99-12085" fmla="*/ 556552 w 8037833"/>
              <a:gd name="connsiteY99-12086" fmla="*/ 3739124 h 3784177"/>
              <a:gd name="connsiteX100-12087" fmla="*/ 385384 w 8037833"/>
              <a:gd name="connsiteY100-12088" fmla="*/ 3726388 h 3784177"/>
              <a:gd name="connsiteX101-12089" fmla="*/ 339711 w 8037833"/>
              <a:gd name="connsiteY101-12090" fmla="*/ 3718242 h 3784177"/>
              <a:gd name="connsiteX102-12091" fmla="*/ 222239 w 8037833"/>
              <a:gd name="connsiteY102-12092" fmla="*/ 3672335 h 3784177"/>
              <a:gd name="connsiteX103-12093" fmla="*/ 163578 w 8037833"/>
              <a:gd name="connsiteY103-12094" fmla="*/ 3656292 h 3784177"/>
              <a:gd name="connsiteX104-12095" fmla="*/ 72220 w 8037833"/>
              <a:gd name="connsiteY104-12096" fmla="*/ 3645272 h 3784177"/>
              <a:gd name="connsiteX105-12097" fmla="*/ 44395 w 8037833"/>
              <a:gd name="connsiteY105-12098" fmla="*/ 3639455 h 3784177"/>
              <a:gd name="connsiteX106-12099" fmla="*/ 1962 w 8037833"/>
              <a:gd name="connsiteY106-12100" fmla="*/ 3635948 h 3784177"/>
              <a:gd name="connsiteX107-12101" fmla="*/ 0 w 8037833"/>
              <a:gd name="connsiteY107-12102" fmla="*/ 3635261 h 3784177"/>
              <a:gd name="connsiteX108-12103" fmla="*/ 0 w 8037833"/>
              <a:gd name="connsiteY108-12104" fmla="*/ 12763 h 3784177"/>
              <a:gd name="connsiteX0-12105" fmla="*/ 0 w 8037833"/>
              <a:gd name="connsiteY0-12106" fmla="*/ 12763 h 3784177"/>
              <a:gd name="connsiteX1-12107" fmla="*/ 8037833 w 8037833"/>
              <a:gd name="connsiteY1-12108" fmla="*/ 0 h 3784177"/>
              <a:gd name="connsiteX2-12109" fmla="*/ 8037833 w 8037833"/>
              <a:gd name="connsiteY2-12110" fmla="*/ 3123098 h 3784177"/>
              <a:gd name="connsiteX3-12111" fmla="*/ 8034343 w 8037833"/>
              <a:gd name="connsiteY3-12112" fmla="*/ 3122573 h 3784177"/>
              <a:gd name="connsiteX4-12113" fmla="*/ 7877229 w 8037833"/>
              <a:gd name="connsiteY4-12114" fmla="*/ 3143819 h 3784177"/>
              <a:gd name="connsiteX5-12115" fmla="*/ 7752740 w 8037833"/>
              <a:gd name="connsiteY5-12116" fmla="*/ 3181149 h 3784177"/>
              <a:gd name="connsiteX6-12117" fmla="*/ 7588760 w 8037833"/>
              <a:gd name="connsiteY6-12118" fmla="*/ 3183782 h 3784177"/>
              <a:gd name="connsiteX7-12119" fmla="*/ 7351256 w 8037833"/>
              <a:gd name="connsiteY7-12120" fmla="*/ 3276296 h 3784177"/>
              <a:gd name="connsiteX8-12121" fmla="*/ 7241630 w 8037833"/>
              <a:gd name="connsiteY8-12122" fmla="*/ 3258619 h 3784177"/>
              <a:gd name="connsiteX9-12123" fmla="*/ 7197338 w 8037833"/>
              <a:gd name="connsiteY9-12124" fmla="*/ 3224751 h 3784177"/>
              <a:gd name="connsiteX10-12125" fmla="*/ 7180777 w 8037833"/>
              <a:gd name="connsiteY10-12126" fmla="*/ 3222826 h 3784177"/>
              <a:gd name="connsiteX11-12127" fmla="*/ 7146896 w 8037833"/>
              <a:gd name="connsiteY11-12128" fmla="*/ 3256975 h 3784177"/>
              <a:gd name="connsiteX12-12129" fmla="*/ 7101771 w 8037833"/>
              <a:gd name="connsiteY12-12130" fmla="*/ 3257015 h 3784177"/>
              <a:gd name="connsiteX13-12131" fmla="*/ 7047844 w 8037833"/>
              <a:gd name="connsiteY13-12132" fmla="*/ 3303791 h 3784177"/>
              <a:gd name="connsiteX14-12133" fmla="*/ 6912506 w 8037833"/>
              <a:gd name="connsiteY14-12134" fmla="*/ 3361478 h 3784177"/>
              <a:gd name="connsiteX15-12135" fmla="*/ 6819463 w 8037833"/>
              <a:gd name="connsiteY15-12136" fmla="*/ 3368624 h 3784177"/>
              <a:gd name="connsiteX16-12137" fmla="*/ 6797198 w 8037833"/>
              <a:gd name="connsiteY16-12138" fmla="*/ 3378256 h 3784177"/>
              <a:gd name="connsiteX17-12139" fmla="*/ 6687784 w 8037833"/>
              <a:gd name="connsiteY17-12140" fmla="*/ 3376132 h 3784177"/>
              <a:gd name="connsiteX18-12141" fmla="*/ 6566539 w 8037833"/>
              <a:gd name="connsiteY18-12142" fmla="*/ 3382500 h 3784177"/>
              <a:gd name="connsiteX19-12143" fmla="*/ 6352283 w 8037833"/>
              <a:gd name="connsiteY19-12144" fmla="*/ 3374762 h 3784177"/>
              <a:gd name="connsiteX20-12145" fmla="*/ 6111718 w 8037833"/>
              <a:gd name="connsiteY20-12146" fmla="*/ 3357536 h 3784177"/>
              <a:gd name="connsiteX21-12147" fmla="*/ 6022263 w 8037833"/>
              <a:gd name="connsiteY21-12148" fmla="*/ 3359057 h 3784177"/>
              <a:gd name="connsiteX22-12149" fmla="*/ 5891274 w 8037833"/>
              <a:gd name="connsiteY22-12150" fmla="*/ 3397681 h 3784177"/>
              <a:gd name="connsiteX23-12151" fmla="*/ 5746050 w 8037833"/>
              <a:gd name="connsiteY23-12152" fmla="*/ 3426142 h 3784177"/>
              <a:gd name="connsiteX24-12153" fmla="*/ 5613670 w 8037833"/>
              <a:gd name="connsiteY24-12154" fmla="*/ 3428671 h 3784177"/>
              <a:gd name="connsiteX25-12155" fmla="*/ 5535334 w 8037833"/>
              <a:gd name="connsiteY25-12156" fmla="*/ 3437044 h 3784177"/>
              <a:gd name="connsiteX26-12157" fmla="*/ 5506940 w 8037833"/>
              <a:gd name="connsiteY26-12158" fmla="*/ 3450999 h 3784177"/>
              <a:gd name="connsiteX27-12159" fmla="*/ 5466372 w 8037833"/>
              <a:gd name="connsiteY27-12160" fmla="*/ 3463245 h 3784177"/>
              <a:gd name="connsiteX28-12161" fmla="*/ 5395833 w 8037833"/>
              <a:gd name="connsiteY28-12162" fmla="*/ 3493194 h 3784177"/>
              <a:gd name="connsiteX29-12163" fmla="*/ 5305325 w 8037833"/>
              <a:gd name="connsiteY29-12164" fmla="*/ 3505200 h 3784177"/>
              <a:gd name="connsiteX30-12165" fmla="*/ 5223043 w 8037833"/>
              <a:gd name="connsiteY30-12166" fmla="*/ 3491664 h 3784177"/>
              <a:gd name="connsiteX31-12167" fmla="*/ 5167992 w 8037833"/>
              <a:gd name="connsiteY31-12168" fmla="*/ 3486279 h 3784177"/>
              <a:gd name="connsiteX32-12169" fmla="*/ 4987020 w 8037833"/>
              <a:gd name="connsiteY32-12170" fmla="*/ 3461263 h 3784177"/>
              <a:gd name="connsiteX33-12171" fmla="*/ 4890003 w 8037833"/>
              <a:gd name="connsiteY33-12172" fmla="*/ 3469874 h 3784177"/>
              <a:gd name="connsiteX34-12173" fmla="*/ 4856654 w 8037833"/>
              <a:gd name="connsiteY34-12174" fmla="*/ 3481880 h 3784177"/>
              <a:gd name="connsiteX35-12175" fmla="*/ 4800711 w 8037833"/>
              <a:gd name="connsiteY35-12176" fmla="*/ 3501441 h 3784177"/>
              <a:gd name="connsiteX36-12177" fmla="*/ 4761569 w 8037833"/>
              <a:gd name="connsiteY36-12178" fmla="*/ 3538103 h 3784177"/>
              <a:gd name="connsiteX37-12179" fmla="*/ 4713734 w 8037833"/>
              <a:gd name="connsiteY37-12180" fmla="*/ 3545724 h 3784177"/>
              <a:gd name="connsiteX38-12181" fmla="*/ 4649120 w 8037833"/>
              <a:gd name="connsiteY38-12182" fmla="*/ 3536392 h 3784177"/>
              <a:gd name="connsiteX39-12183" fmla="*/ 4573578 w 8037833"/>
              <a:gd name="connsiteY39-12184" fmla="*/ 3565923 h 3784177"/>
              <a:gd name="connsiteX40-12185" fmla="*/ 4529117 w 8037833"/>
              <a:gd name="connsiteY40-12186" fmla="*/ 3575592 h 3784177"/>
              <a:gd name="connsiteX41-12187" fmla="*/ 4408641 w 8037833"/>
              <a:gd name="connsiteY41-12188" fmla="*/ 3610000 h 3784177"/>
              <a:gd name="connsiteX42-12189" fmla="*/ 4356402 w 8037833"/>
              <a:gd name="connsiteY42-12190" fmla="*/ 3642792 h 3784177"/>
              <a:gd name="connsiteX43-12191" fmla="*/ 4270245 w 8037833"/>
              <a:gd name="connsiteY43-12192" fmla="*/ 3665789 h 3784177"/>
              <a:gd name="connsiteX44-12193" fmla="*/ 4208725 w 8037833"/>
              <a:gd name="connsiteY44-12194" fmla="*/ 3704841 h 3784177"/>
              <a:gd name="connsiteX45-12195" fmla="*/ 4201632 w 8037833"/>
              <a:gd name="connsiteY45-12196" fmla="*/ 3702602 h 3784177"/>
              <a:gd name="connsiteX46-12197" fmla="*/ 4191289 w 8037833"/>
              <a:gd name="connsiteY46-12198" fmla="*/ 3702380 h 3784177"/>
              <a:gd name="connsiteX47-12199" fmla="*/ 4191039 w 8037833"/>
              <a:gd name="connsiteY47-12200" fmla="*/ 3702831 h 3784177"/>
              <a:gd name="connsiteX48-12201" fmla="*/ 4181340 w 8037833"/>
              <a:gd name="connsiteY48-12202" fmla="*/ 3701729 h 3784177"/>
              <a:gd name="connsiteX49-12203" fmla="*/ 4133816 w 8037833"/>
              <a:gd name="connsiteY49-12204" fmla="*/ 3690565 h 3784177"/>
              <a:gd name="connsiteX50-12205" fmla="*/ 4071732 w 8037833"/>
              <a:gd name="connsiteY50-12206" fmla="*/ 3732513 h 3784177"/>
              <a:gd name="connsiteX51-12207" fmla="*/ 4045924 w 8037833"/>
              <a:gd name="connsiteY51-12208" fmla="*/ 3739404 h 3784177"/>
              <a:gd name="connsiteX52-12209" fmla="*/ 4032171 w 8037833"/>
              <a:gd name="connsiteY52-12210" fmla="*/ 3745523 h 3784177"/>
              <a:gd name="connsiteX53-12211" fmla="*/ 4031335 w 8037833"/>
              <a:gd name="connsiteY53-12212" fmla="*/ 3747479 h 3784177"/>
              <a:gd name="connsiteX54-12213" fmla="*/ 3985774 w 8037833"/>
              <a:gd name="connsiteY54-12214" fmla="*/ 3736547 h 3784177"/>
              <a:gd name="connsiteX55-12215" fmla="*/ 3979769 w 8037833"/>
              <a:gd name="connsiteY55-12216" fmla="*/ 3738769 h 3784177"/>
              <a:gd name="connsiteX56-12217" fmla="*/ 3950014 w 8037833"/>
              <a:gd name="connsiteY56-12218" fmla="*/ 3726942 h 3784177"/>
              <a:gd name="connsiteX57-12219" fmla="*/ 3934671 w 8037833"/>
              <a:gd name="connsiteY57-12220" fmla="*/ 3723339 h 3784177"/>
              <a:gd name="connsiteX58-12221" fmla="*/ 3930274 w 8037833"/>
              <a:gd name="connsiteY58-12222" fmla="*/ 3717148 h 3784177"/>
              <a:gd name="connsiteX59-12223" fmla="*/ 3907660 w 8037833"/>
              <a:gd name="connsiteY59-12224" fmla="*/ 3714456 h 3784177"/>
              <a:gd name="connsiteX60-12225" fmla="*/ 3905087 w 8037833"/>
              <a:gd name="connsiteY60-12226" fmla="*/ 3716098 h 3784177"/>
              <a:gd name="connsiteX61-12227" fmla="*/ 3886347 w 8037833"/>
              <a:gd name="connsiteY61-12228" fmla="*/ 3706620 h 3784177"/>
              <a:gd name="connsiteX62-12229" fmla="*/ 3870533 w 8037833"/>
              <a:gd name="connsiteY62-12230" fmla="*/ 3689905 h 3784177"/>
              <a:gd name="connsiteX63-12231" fmla="*/ 3678563 w 8037833"/>
              <a:gd name="connsiteY63-12232" fmla="*/ 3694486 h 3784177"/>
              <a:gd name="connsiteX64-12233" fmla="*/ 3524121 w 8037833"/>
              <a:gd name="connsiteY64-12234" fmla="*/ 3642736 h 3784177"/>
              <a:gd name="connsiteX65-12235" fmla="*/ 3373519 w 8037833"/>
              <a:gd name="connsiteY65-12236" fmla="*/ 3665785 h 3784177"/>
              <a:gd name="connsiteX66-12237" fmla="*/ 3114267 w 8037833"/>
              <a:gd name="connsiteY66-12238" fmla="*/ 3638983 h 3784177"/>
              <a:gd name="connsiteX67-12239" fmla="*/ 2989722 w 8037833"/>
              <a:gd name="connsiteY67-12240" fmla="*/ 3623230 h 3784177"/>
              <a:gd name="connsiteX68-12241" fmla="*/ 2965734 w 8037833"/>
              <a:gd name="connsiteY68-12242" fmla="*/ 3635676 h 3784177"/>
              <a:gd name="connsiteX69-12243" fmla="*/ 2961603 w 8037833"/>
              <a:gd name="connsiteY69-12244" fmla="*/ 3638221 h 3784177"/>
              <a:gd name="connsiteX70-12245" fmla="*/ 2944959 w 8037833"/>
              <a:gd name="connsiteY70-12246" fmla="*/ 3639723 h 3784177"/>
              <a:gd name="connsiteX71-12247" fmla="*/ 2940402 w 8037833"/>
              <a:gd name="connsiteY71-12248" fmla="*/ 3651000 h 3784177"/>
              <a:gd name="connsiteX72-12249" fmla="*/ 2884777 w 8037833"/>
              <a:gd name="connsiteY72-12250" fmla="*/ 3660775 h 3784177"/>
              <a:gd name="connsiteX73-12251" fmla="*/ 2739034 w 8037833"/>
              <a:gd name="connsiteY73-12252" fmla="*/ 3647396 h 3784177"/>
              <a:gd name="connsiteX74-12253" fmla="*/ 2651827 w 8037833"/>
              <a:gd name="connsiteY74-12254" fmla="*/ 3646306 h 3784177"/>
              <a:gd name="connsiteX75-12255" fmla="*/ 2618680 w 8037833"/>
              <a:gd name="connsiteY75-12256" fmla="*/ 3656755 h 3784177"/>
              <a:gd name="connsiteX76-12257" fmla="*/ 2572404 w 8037833"/>
              <a:gd name="connsiteY76-12258" fmla="*/ 3664043 h 3784177"/>
              <a:gd name="connsiteX77-12259" fmla="*/ 2423704 w 8037833"/>
              <a:gd name="connsiteY77-12260" fmla="*/ 3658079 h 3784177"/>
              <a:gd name="connsiteX78-12261" fmla="*/ 2301172 w 8037833"/>
              <a:gd name="connsiteY78-12262" fmla="*/ 3663053 h 3784177"/>
              <a:gd name="connsiteX79-12263" fmla="*/ 2238966 w 8037833"/>
              <a:gd name="connsiteY79-12264" fmla="*/ 3668777 h 3784177"/>
              <a:gd name="connsiteX80-12265" fmla="*/ 2082844 w 8037833"/>
              <a:gd name="connsiteY80-12266" fmla="*/ 3631994 h 3784177"/>
              <a:gd name="connsiteX81-12267" fmla="*/ 1938480 w 8037833"/>
              <a:gd name="connsiteY81-12268" fmla="*/ 3601439 h 3784177"/>
              <a:gd name="connsiteX82-12269" fmla="*/ 1900166 w 8037833"/>
              <a:gd name="connsiteY82-12270" fmla="*/ 3609358 h 3784177"/>
              <a:gd name="connsiteX83-12271" fmla="*/ 1787830 w 8037833"/>
              <a:gd name="connsiteY83-12272" fmla="*/ 3633173 h 3784177"/>
              <a:gd name="connsiteX84-12273" fmla="*/ 1734224 w 8037833"/>
              <a:gd name="connsiteY84-12274" fmla="*/ 3655593 h 3784177"/>
              <a:gd name="connsiteX85-12275" fmla="*/ 1664576 w 8037833"/>
              <a:gd name="connsiteY85-12276" fmla="*/ 3638572 h 3784177"/>
              <a:gd name="connsiteX86-12277" fmla="*/ 1577459 w 8037833"/>
              <a:gd name="connsiteY86-12278" fmla="*/ 3658824 h 3784177"/>
              <a:gd name="connsiteX87-12279" fmla="*/ 1527269 w 8037833"/>
              <a:gd name="connsiteY87-12280" fmla="*/ 3663088 h 3784177"/>
              <a:gd name="connsiteX88-12281" fmla="*/ 1390118 w 8037833"/>
              <a:gd name="connsiteY88-12282" fmla="*/ 3682789 h 3784177"/>
              <a:gd name="connsiteX89-12283" fmla="*/ 1252698 w 8037833"/>
              <a:gd name="connsiteY89-12284" fmla="*/ 3708662 h 3784177"/>
              <a:gd name="connsiteX90-12285" fmla="*/ 1171039 w 8037833"/>
              <a:gd name="connsiteY90-12286" fmla="*/ 3758642 h 3784177"/>
              <a:gd name="connsiteX91-12287" fmla="*/ 1058106 w 8037833"/>
              <a:gd name="connsiteY91-12288" fmla="*/ 3776166 h 3784177"/>
              <a:gd name="connsiteX92-12289" fmla="*/ 1039167 w 8037833"/>
              <a:gd name="connsiteY92-12290" fmla="*/ 3784177 h 3784177"/>
              <a:gd name="connsiteX93-12291" fmla="*/ 989223 w 8037833"/>
              <a:gd name="connsiteY93-12292" fmla="*/ 3770303 h 3784177"/>
              <a:gd name="connsiteX94-12293" fmla="*/ 907906 w 8037833"/>
              <a:gd name="connsiteY94-12294" fmla="*/ 3757678 h 3784177"/>
              <a:gd name="connsiteX95-12295" fmla="*/ 825226 w 8037833"/>
              <a:gd name="connsiteY95-12296" fmla="*/ 3726369 h 3784177"/>
              <a:gd name="connsiteX96-12297" fmla="*/ 722264 w 8037833"/>
              <a:gd name="connsiteY96-12298" fmla="*/ 3747612 h 3784177"/>
              <a:gd name="connsiteX97-12299" fmla="*/ 659460 w 8037833"/>
              <a:gd name="connsiteY97-12300" fmla="*/ 3740429 h 3784177"/>
              <a:gd name="connsiteX98-12301" fmla="*/ 556552 w 8037833"/>
              <a:gd name="connsiteY98-12302" fmla="*/ 3739124 h 3784177"/>
              <a:gd name="connsiteX99-12303" fmla="*/ 385384 w 8037833"/>
              <a:gd name="connsiteY99-12304" fmla="*/ 3726388 h 3784177"/>
              <a:gd name="connsiteX100-12305" fmla="*/ 339711 w 8037833"/>
              <a:gd name="connsiteY100-12306" fmla="*/ 3718242 h 3784177"/>
              <a:gd name="connsiteX101-12307" fmla="*/ 222239 w 8037833"/>
              <a:gd name="connsiteY101-12308" fmla="*/ 3672335 h 3784177"/>
              <a:gd name="connsiteX102-12309" fmla="*/ 163578 w 8037833"/>
              <a:gd name="connsiteY102-12310" fmla="*/ 3656292 h 3784177"/>
              <a:gd name="connsiteX103-12311" fmla="*/ 72220 w 8037833"/>
              <a:gd name="connsiteY103-12312" fmla="*/ 3645272 h 3784177"/>
              <a:gd name="connsiteX104-12313" fmla="*/ 44395 w 8037833"/>
              <a:gd name="connsiteY104-12314" fmla="*/ 3639455 h 3784177"/>
              <a:gd name="connsiteX105-12315" fmla="*/ 1962 w 8037833"/>
              <a:gd name="connsiteY105-12316" fmla="*/ 3635948 h 3784177"/>
              <a:gd name="connsiteX106-12317" fmla="*/ 0 w 8037833"/>
              <a:gd name="connsiteY106-12318" fmla="*/ 3635261 h 3784177"/>
              <a:gd name="connsiteX107-12319" fmla="*/ 0 w 8037833"/>
              <a:gd name="connsiteY107-12320" fmla="*/ 12763 h 3784177"/>
              <a:gd name="connsiteX0-12321" fmla="*/ 0 w 8037833"/>
              <a:gd name="connsiteY0-12322" fmla="*/ 12763 h 3784177"/>
              <a:gd name="connsiteX1-12323" fmla="*/ 8037833 w 8037833"/>
              <a:gd name="connsiteY1-12324" fmla="*/ 0 h 3784177"/>
              <a:gd name="connsiteX2-12325" fmla="*/ 8037833 w 8037833"/>
              <a:gd name="connsiteY2-12326" fmla="*/ 3123098 h 3784177"/>
              <a:gd name="connsiteX3-12327" fmla="*/ 8034343 w 8037833"/>
              <a:gd name="connsiteY3-12328" fmla="*/ 3122573 h 3784177"/>
              <a:gd name="connsiteX4-12329" fmla="*/ 7877229 w 8037833"/>
              <a:gd name="connsiteY4-12330" fmla="*/ 3143819 h 3784177"/>
              <a:gd name="connsiteX5-12331" fmla="*/ 7752740 w 8037833"/>
              <a:gd name="connsiteY5-12332" fmla="*/ 3181149 h 3784177"/>
              <a:gd name="connsiteX6-12333" fmla="*/ 7588760 w 8037833"/>
              <a:gd name="connsiteY6-12334" fmla="*/ 3183782 h 3784177"/>
              <a:gd name="connsiteX7-12335" fmla="*/ 7351256 w 8037833"/>
              <a:gd name="connsiteY7-12336" fmla="*/ 3276296 h 3784177"/>
              <a:gd name="connsiteX8-12337" fmla="*/ 7241630 w 8037833"/>
              <a:gd name="connsiteY8-12338" fmla="*/ 3258619 h 3784177"/>
              <a:gd name="connsiteX9-12339" fmla="*/ 7197338 w 8037833"/>
              <a:gd name="connsiteY9-12340" fmla="*/ 3224751 h 3784177"/>
              <a:gd name="connsiteX10-12341" fmla="*/ 7180777 w 8037833"/>
              <a:gd name="connsiteY10-12342" fmla="*/ 3222826 h 3784177"/>
              <a:gd name="connsiteX11-12343" fmla="*/ 7146896 w 8037833"/>
              <a:gd name="connsiteY11-12344" fmla="*/ 3256975 h 3784177"/>
              <a:gd name="connsiteX12-12345" fmla="*/ 7101771 w 8037833"/>
              <a:gd name="connsiteY12-12346" fmla="*/ 3257015 h 3784177"/>
              <a:gd name="connsiteX13-12347" fmla="*/ 7047844 w 8037833"/>
              <a:gd name="connsiteY13-12348" fmla="*/ 3303791 h 3784177"/>
              <a:gd name="connsiteX14-12349" fmla="*/ 6912506 w 8037833"/>
              <a:gd name="connsiteY14-12350" fmla="*/ 3361478 h 3784177"/>
              <a:gd name="connsiteX15-12351" fmla="*/ 6819463 w 8037833"/>
              <a:gd name="connsiteY15-12352" fmla="*/ 3368624 h 3784177"/>
              <a:gd name="connsiteX16-12353" fmla="*/ 6797198 w 8037833"/>
              <a:gd name="connsiteY16-12354" fmla="*/ 3378256 h 3784177"/>
              <a:gd name="connsiteX17-12355" fmla="*/ 6687784 w 8037833"/>
              <a:gd name="connsiteY17-12356" fmla="*/ 3376132 h 3784177"/>
              <a:gd name="connsiteX18-12357" fmla="*/ 6566539 w 8037833"/>
              <a:gd name="connsiteY18-12358" fmla="*/ 3382500 h 3784177"/>
              <a:gd name="connsiteX19-12359" fmla="*/ 6352283 w 8037833"/>
              <a:gd name="connsiteY19-12360" fmla="*/ 3374762 h 3784177"/>
              <a:gd name="connsiteX20-12361" fmla="*/ 6111718 w 8037833"/>
              <a:gd name="connsiteY20-12362" fmla="*/ 3357536 h 3784177"/>
              <a:gd name="connsiteX21-12363" fmla="*/ 6022263 w 8037833"/>
              <a:gd name="connsiteY21-12364" fmla="*/ 3359057 h 3784177"/>
              <a:gd name="connsiteX22-12365" fmla="*/ 5891274 w 8037833"/>
              <a:gd name="connsiteY22-12366" fmla="*/ 3397681 h 3784177"/>
              <a:gd name="connsiteX23-12367" fmla="*/ 5746050 w 8037833"/>
              <a:gd name="connsiteY23-12368" fmla="*/ 3426142 h 3784177"/>
              <a:gd name="connsiteX24-12369" fmla="*/ 5613670 w 8037833"/>
              <a:gd name="connsiteY24-12370" fmla="*/ 3428671 h 3784177"/>
              <a:gd name="connsiteX25-12371" fmla="*/ 5535334 w 8037833"/>
              <a:gd name="connsiteY25-12372" fmla="*/ 3437044 h 3784177"/>
              <a:gd name="connsiteX26-12373" fmla="*/ 5506940 w 8037833"/>
              <a:gd name="connsiteY26-12374" fmla="*/ 3450999 h 3784177"/>
              <a:gd name="connsiteX27-12375" fmla="*/ 5466372 w 8037833"/>
              <a:gd name="connsiteY27-12376" fmla="*/ 3463245 h 3784177"/>
              <a:gd name="connsiteX28-12377" fmla="*/ 5395833 w 8037833"/>
              <a:gd name="connsiteY28-12378" fmla="*/ 3493194 h 3784177"/>
              <a:gd name="connsiteX29-12379" fmla="*/ 5305325 w 8037833"/>
              <a:gd name="connsiteY29-12380" fmla="*/ 3505200 h 3784177"/>
              <a:gd name="connsiteX30-12381" fmla="*/ 5223043 w 8037833"/>
              <a:gd name="connsiteY30-12382" fmla="*/ 3491664 h 3784177"/>
              <a:gd name="connsiteX31-12383" fmla="*/ 5167992 w 8037833"/>
              <a:gd name="connsiteY31-12384" fmla="*/ 3486279 h 3784177"/>
              <a:gd name="connsiteX32-12385" fmla="*/ 4987020 w 8037833"/>
              <a:gd name="connsiteY32-12386" fmla="*/ 3461263 h 3784177"/>
              <a:gd name="connsiteX33-12387" fmla="*/ 4890003 w 8037833"/>
              <a:gd name="connsiteY33-12388" fmla="*/ 3469874 h 3784177"/>
              <a:gd name="connsiteX34-12389" fmla="*/ 4856654 w 8037833"/>
              <a:gd name="connsiteY34-12390" fmla="*/ 3481880 h 3784177"/>
              <a:gd name="connsiteX35-12391" fmla="*/ 4800711 w 8037833"/>
              <a:gd name="connsiteY35-12392" fmla="*/ 3501441 h 3784177"/>
              <a:gd name="connsiteX36-12393" fmla="*/ 4761569 w 8037833"/>
              <a:gd name="connsiteY36-12394" fmla="*/ 3538103 h 3784177"/>
              <a:gd name="connsiteX37-12395" fmla="*/ 4713734 w 8037833"/>
              <a:gd name="connsiteY37-12396" fmla="*/ 3545724 h 3784177"/>
              <a:gd name="connsiteX38-12397" fmla="*/ 4649120 w 8037833"/>
              <a:gd name="connsiteY38-12398" fmla="*/ 3536392 h 3784177"/>
              <a:gd name="connsiteX39-12399" fmla="*/ 4573578 w 8037833"/>
              <a:gd name="connsiteY39-12400" fmla="*/ 3565923 h 3784177"/>
              <a:gd name="connsiteX40-12401" fmla="*/ 4529117 w 8037833"/>
              <a:gd name="connsiteY40-12402" fmla="*/ 3575592 h 3784177"/>
              <a:gd name="connsiteX41-12403" fmla="*/ 4408641 w 8037833"/>
              <a:gd name="connsiteY41-12404" fmla="*/ 3610000 h 3784177"/>
              <a:gd name="connsiteX42-12405" fmla="*/ 4356402 w 8037833"/>
              <a:gd name="connsiteY42-12406" fmla="*/ 3642792 h 3784177"/>
              <a:gd name="connsiteX43-12407" fmla="*/ 4270245 w 8037833"/>
              <a:gd name="connsiteY43-12408" fmla="*/ 3665789 h 3784177"/>
              <a:gd name="connsiteX44-12409" fmla="*/ 4208725 w 8037833"/>
              <a:gd name="connsiteY44-12410" fmla="*/ 3704841 h 3784177"/>
              <a:gd name="connsiteX45-12411" fmla="*/ 4201632 w 8037833"/>
              <a:gd name="connsiteY45-12412" fmla="*/ 3702602 h 3784177"/>
              <a:gd name="connsiteX46-12413" fmla="*/ 4191289 w 8037833"/>
              <a:gd name="connsiteY46-12414" fmla="*/ 3702380 h 3784177"/>
              <a:gd name="connsiteX47-12415" fmla="*/ 4191039 w 8037833"/>
              <a:gd name="connsiteY47-12416" fmla="*/ 3702831 h 3784177"/>
              <a:gd name="connsiteX48-12417" fmla="*/ 4181340 w 8037833"/>
              <a:gd name="connsiteY48-12418" fmla="*/ 3701729 h 3784177"/>
              <a:gd name="connsiteX49-12419" fmla="*/ 4133816 w 8037833"/>
              <a:gd name="connsiteY49-12420" fmla="*/ 3690565 h 3784177"/>
              <a:gd name="connsiteX50-12421" fmla="*/ 4071732 w 8037833"/>
              <a:gd name="connsiteY50-12422" fmla="*/ 3732513 h 3784177"/>
              <a:gd name="connsiteX51-12423" fmla="*/ 4045924 w 8037833"/>
              <a:gd name="connsiteY51-12424" fmla="*/ 3739404 h 3784177"/>
              <a:gd name="connsiteX52-12425" fmla="*/ 4032171 w 8037833"/>
              <a:gd name="connsiteY52-12426" fmla="*/ 3745523 h 3784177"/>
              <a:gd name="connsiteX53-12427" fmla="*/ 4011556 w 8037833"/>
              <a:gd name="connsiteY53-12428" fmla="*/ 3729673 h 3784177"/>
              <a:gd name="connsiteX54-12429" fmla="*/ 3985774 w 8037833"/>
              <a:gd name="connsiteY54-12430" fmla="*/ 3736547 h 3784177"/>
              <a:gd name="connsiteX55-12431" fmla="*/ 3979769 w 8037833"/>
              <a:gd name="connsiteY55-12432" fmla="*/ 3738769 h 3784177"/>
              <a:gd name="connsiteX56-12433" fmla="*/ 3950014 w 8037833"/>
              <a:gd name="connsiteY56-12434" fmla="*/ 3726942 h 3784177"/>
              <a:gd name="connsiteX57-12435" fmla="*/ 3934671 w 8037833"/>
              <a:gd name="connsiteY57-12436" fmla="*/ 3723339 h 3784177"/>
              <a:gd name="connsiteX58-12437" fmla="*/ 3930274 w 8037833"/>
              <a:gd name="connsiteY58-12438" fmla="*/ 3717148 h 3784177"/>
              <a:gd name="connsiteX59-12439" fmla="*/ 3907660 w 8037833"/>
              <a:gd name="connsiteY59-12440" fmla="*/ 3714456 h 3784177"/>
              <a:gd name="connsiteX60-12441" fmla="*/ 3905087 w 8037833"/>
              <a:gd name="connsiteY60-12442" fmla="*/ 3716098 h 3784177"/>
              <a:gd name="connsiteX61-12443" fmla="*/ 3886347 w 8037833"/>
              <a:gd name="connsiteY61-12444" fmla="*/ 3706620 h 3784177"/>
              <a:gd name="connsiteX62-12445" fmla="*/ 3870533 w 8037833"/>
              <a:gd name="connsiteY62-12446" fmla="*/ 3689905 h 3784177"/>
              <a:gd name="connsiteX63-12447" fmla="*/ 3678563 w 8037833"/>
              <a:gd name="connsiteY63-12448" fmla="*/ 3694486 h 3784177"/>
              <a:gd name="connsiteX64-12449" fmla="*/ 3524121 w 8037833"/>
              <a:gd name="connsiteY64-12450" fmla="*/ 3642736 h 3784177"/>
              <a:gd name="connsiteX65-12451" fmla="*/ 3373519 w 8037833"/>
              <a:gd name="connsiteY65-12452" fmla="*/ 3665785 h 3784177"/>
              <a:gd name="connsiteX66-12453" fmla="*/ 3114267 w 8037833"/>
              <a:gd name="connsiteY66-12454" fmla="*/ 3638983 h 3784177"/>
              <a:gd name="connsiteX67-12455" fmla="*/ 2989722 w 8037833"/>
              <a:gd name="connsiteY67-12456" fmla="*/ 3623230 h 3784177"/>
              <a:gd name="connsiteX68-12457" fmla="*/ 2965734 w 8037833"/>
              <a:gd name="connsiteY68-12458" fmla="*/ 3635676 h 3784177"/>
              <a:gd name="connsiteX69-12459" fmla="*/ 2961603 w 8037833"/>
              <a:gd name="connsiteY69-12460" fmla="*/ 3638221 h 3784177"/>
              <a:gd name="connsiteX70-12461" fmla="*/ 2944959 w 8037833"/>
              <a:gd name="connsiteY70-12462" fmla="*/ 3639723 h 3784177"/>
              <a:gd name="connsiteX71-12463" fmla="*/ 2940402 w 8037833"/>
              <a:gd name="connsiteY71-12464" fmla="*/ 3651000 h 3784177"/>
              <a:gd name="connsiteX72-12465" fmla="*/ 2884777 w 8037833"/>
              <a:gd name="connsiteY72-12466" fmla="*/ 3660775 h 3784177"/>
              <a:gd name="connsiteX73-12467" fmla="*/ 2739034 w 8037833"/>
              <a:gd name="connsiteY73-12468" fmla="*/ 3647396 h 3784177"/>
              <a:gd name="connsiteX74-12469" fmla="*/ 2651827 w 8037833"/>
              <a:gd name="connsiteY74-12470" fmla="*/ 3646306 h 3784177"/>
              <a:gd name="connsiteX75-12471" fmla="*/ 2618680 w 8037833"/>
              <a:gd name="connsiteY75-12472" fmla="*/ 3656755 h 3784177"/>
              <a:gd name="connsiteX76-12473" fmla="*/ 2572404 w 8037833"/>
              <a:gd name="connsiteY76-12474" fmla="*/ 3664043 h 3784177"/>
              <a:gd name="connsiteX77-12475" fmla="*/ 2423704 w 8037833"/>
              <a:gd name="connsiteY77-12476" fmla="*/ 3658079 h 3784177"/>
              <a:gd name="connsiteX78-12477" fmla="*/ 2301172 w 8037833"/>
              <a:gd name="connsiteY78-12478" fmla="*/ 3663053 h 3784177"/>
              <a:gd name="connsiteX79-12479" fmla="*/ 2238966 w 8037833"/>
              <a:gd name="connsiteY79-12480" fmla="*/ 3668777 h 3784177"/>
              <a:gd name="connsiteX80-12481" fmla="*/ 2082844 w 8037833"/>
              <a:gd name="connsiteY80-12482" fmla="*/ 3631994 h 3784177"/>
              <a:gd name="connsiteX81-12483" fmla="*/ 1938480 w 8037833"/>
              <a:gd name="connsiteY81-12484" fmla="*/ 3601439 h 3784177"/>
              <a:gd name="connsiteX82-12485" fmla="*/ 1900166 w 8037833"/>
              <a:gd name="connsiteY82-12486" fmla="*/ 3609358 h 3784177"/>
              <a:gd name="connsiteX83-12487" fmla="*/ 1787830 w 8037833"/>
              <a:gd name="connsiteY83-12488" fmla="*/ 3633173 h 3784177"/>
              <a:gd name="connsiteX84-12489" fmla="*/ 1734224 w 8037833"/>
              <a:gd name="connsiteY84-12490" fmla="*/ 3655593 h 3784177"/>
              <a:gd name="connsiteX85-12491" fmla="*/ 1664576 w 8037833"/>
              <a:gd name="connsiteY85-12492" fmla="*/ 3638572 h 3784177"/>
              <a:gd name="connsiteX86-12493" fmla="*/ 1577459 w 8037833"/>
              <a:gd name="connsiteY86-12494" fmla="*/ 3658824 h 3784177"/>
              <a:gd name="connsiteX87-12495" fmla="*/ 1527269 w 8037833"/>
              <a:gd name="connsiteY87-12496" fmla="*/ 3663088 h 3784177"/>
              <a:gd name="connsiteX88-12497" fmla="*/ 1390118 w 8037833"/>
              <a:gd name="connsiteY88-12498" fmla="*/ 3682789 h 3784177"/>
              <a:gd name="connsiteX89-12499" fmla="*/ 1252698 w 8037833"/>
              <a:gd name="connsiteY89-12500" fmla="*/ 3708662 h 3784177"/>
              <a:gd name="connsiteX90-12501" fmla="*/ 1171039 w 8037833"/>
              <a:gd name="connsiteY90-12502" fmla="*/ 3758642 h 3784177"/>
              <a:gd name="connsiteX91-12503" fmla="*/ 1058106 w 8037833"/>
              <a:gd name="connsiteY91-12504" fmla="*/ 3776166 h 3784177"/>
              <a:gd name="connsiteX92-12505" fmla="*/ 1039167 w 8037833"/>
              <a:gd name="connsiteY92-12506" fmla="*/ 3784177 h 3784177"/>
              <a:gd name="connsiteX93-12507" fmla="*/ 989223 w 8037833"/>
              <a:gd name="connsiteY93-12508" fmla="*/ 3770303 h 3784177"/>
              <a:gd name="connsiteX94-12509" fmla="*/ 907906 w 8037833"/>
              <a:gd name="connsiteY94-12510" fmla="*/ 3757678 h 3784177"/>
              <a:gd name="connsiteX95-12511" fmla="*/ 825226 w 8037833"/>
              <a:gd name="connsiteY95-12512" fmla="*/ 3726369 h 3784177"/>
              <a:gd name="connsiteX96-12513" fmla="*/ 722264 w 8037833"/>
              <a:gd name="connsiteY96-12514" fmla="*/ 3747612 h 3784177"/>
              <a:gd name="connsiteX97-12515" fmla="*/ 659460 w 8037833"/>
              <a:gd name="connsiteY97-12516" fmla="*/ 3740429 h 3784177"/>
              <a:gd name="connsiteX98-12517" fmla="*/ 556552 w 8037833"/>
              <a:gd name="connsiteY98-12518" fmla="*/ 3739124 h 3784177"/>
              <a:gd name="connsiteX99-12519" fmla="*/ 385384 w 8037833"/>
              <a:gd name="connsiteY99-12520" fmla="*/ 3726388 h 3784177"/>
              <a:gd name="connsiteX100-12521" fmla="*/ 339711 w 8037833"/>
              <a:gd name="connsiteY100-12522" fmla="*/ 3718242 h 3784177"/>
              <a:gd name="connsiteX101-12523" fmla="*/ 222239 w 8037833"/>
              <a:gd name="connsiteY101-12524" fmla="*/ 3672335 h 3784177"/>
              <a:gd name="connsiteX102-12525" fmla="*/ 163578 w 8037833"/>
              <a:gd name="connsiteY102-12526" fmla="*/ 3656292 h 3784177"/>
              <a:gd name="connsiteX103-12527" fmla="*/ 72220 w 8037833"/>
              <a:gd name="connsiteY103-12528" fmla="*/ 3645272 h 3784177"/>
              <a:gd name="connsiteX104-12529" fmla="*/ 44395 w 8037833"/>
              <a:gd name="connsiteY104-12530" fmla="*/ 3639455 h 3784177"/>
              <a:gd name="connsiteX105-12531" fmla="*/ 1962 w 8037833"/>
              <a:gd name="connsiteY105-12532" fmla="*/ 3635948 h 3784177"/>
              <a:gd name="connsiteX106-12533" fmla="*/ 0 w 8037833"/>
              <a:gd name="connsiteY106-12534" fmla="*/ 3635261 h 3784177"/>
              <a:gd name="connsiteX107-12535" fmla="*/ 0 w 8037833"/>
              <a:gd name="connsiteY107-12536" fmla="*/ 12763 h 3784177"/>
              <a:gd name="connsiteX0-12537" fmla="*/ 0 w 8037833"/>
              <a:gd name="connsiteY0-12538" fmla="*/ 12763 h 3784177"/>
              <a:gd name="connsiteX1-12539" fmla="*/ 8037833 w 8037833"/>
              <a:gd name="connsiteY1-12540" fmla="*/ 0 h 3784177"/>
              <a:gd name="connsiteX2-12541" fmla="*/ 8037833 w 8037833"/>
              <a:gd name="connsiteY2-12542" fmla="*/ 3123098 h 3784177"/>
              <a:gd name="connsiteX3-12543" fmla="*/ 8034343 w 8037833"/>
              <a:gd name="connsiteY3-12544" fmla="*/ 3122573 h 3784177"/>
              <a:gd name="connsiteX4-12545" fmla="*/ 7877229 w 8037833"/>
              <a:gd name="connsiteY4-12546" fmla="*/ 3143819 h 3784177"/>
              <a:gd name="connsiteX5-12547" fmla="*/ 7752740 w 8037833"/>
              <a:gd name="connsiteY5-12548" fmla="*/ 3181149 h 3784177"/>
              <a:gd name="connsiteX6-12549" fmla="*/ 7588760 w 8037833"/>
              <a:gd name="connsiteY6-12550" fmla="*/ 3183782 h 3784177"/>
              <a:gd name="connsiteX7-12551" fmla="*/ 7351256 w 8037833"/>
              <a:gd name="connsiteY7-12552" fmla="*/ 3276296 h 3784177"/>
              <a:gd name="connsiteX8-12553" fmla="*/ 7241630 w 8037833"/>
              <a:gd name="connsiteY8-12554" fmla="*/ 3258619 h 3784177"/>
              <a:gd name="connsiteX9-12555" fmla="*/ 7197338 w 8037833"/>
              <a:gd name="connsiteY9-12556" fmla="*/ 3224751 h 3784177"/>
              <a:gd name="connsiteX10-12557" fmla="*/ 7180777 w 8037833"/>
              <a:gd name="connsiteY10-12558" fmla="*/ 3222826 h 3784177"/>
              <a:gd name="connsiteX11-12559" fmla="*/ 7146896 w 8037833"/>
              <a:gd name="connsiteY11-12560" fmla="*/ 3256975 h 3784177"/>
              <a:gd name="connsiteX12-12561" fmla="*/ 7101771 w 8037833"/>
              <a:gd name="connsiteY12-12562" fmla="*/ 3257015 h 3784177"/>
              <a:gd name="connsiteX13-12563" fmla="*/ 7047844 w 8037833"/>
              <a:gd name="connsiteY13-12564" fmla="*/ 3303791 h 3784177"/>
              <a:gd name="connsiteX14-12565" fmla="*/ 6912506 w 8037833"/>
              <a:gd name="connsiteY14-12566" fmla="*/ 3361478 h 3784177"/>
              <a:gd name="connsiteX15-12567" fmla="*/ 6819463 w 8037833"/>
              <a:gd name="connsiteY15-12568" fmla="*/ 3368624 h 3784177"/>
              <a:gd name="connsiteX16-12569" fmla="*/ 6797198 w 8037833"/>
              <a:gd name="connsiteY16-12570" fmla="*/ 3378256 h 3784177"/>
              <a:gd name="connsiteX17-12571" fmla="*/ 6687784 w 8037833"/>
              <a:gd name="connsiteY17-12572" fmla="*/ 3376132 h 3784177"/>
              <a:gd name="connsiteX18-12573" fmla="*/ 6566539 w 8037833"/>
              <a:gd name="connsiteY18-12574" fmla="*/ 3382500 h 3784177"/>
              <a:gd name="connsiteX19-12575" fmla="*/ 6352283 w 8037833"/>
              <a:gd name="connsiteY19-12576" fmla="*/ 3374762 h 3784177"/>
              <a:gd name="connsiteX20-12577" fmla="*/ 6111718 w 8037833"/>
              <a:gd name="connsiteY20-12578" fmla="*/ 3357536 h 3784177"/>
              <a:gd name="connsiteX21-12579" fmla="*/ 6022263 w 8037833"/>
              <a:gd name="connsiteY21-12580" fmla="*/ 3359057 h 3784177"/>
              <a:gd name="connsiteX22-12581" fmla="*/ 5891274 w 8037833"/>
              <a:gd name="connsiteY22-12582" fmla="*/ 3397681 h 3784177"/>
              <a:gd name="connsiteX23-12583" fmla="*/ 5746050 w 8037833"/>
              <a:gd name="connsiteY23-12584" fmla="*/ 3426142 h 3784177"/>
              <a:gd name="connsiteX24-12585" fmla="*/ 5613670 w 8037833"/>
              <a:gd name="connsiteY24-12586" fmla="*/ 3428671 h 3784177"/>
              <a:gd name="connsiteX25-12587" fmla="*/ 5535334 w 8037833"/>
              <a:gd name="connsiteY25-12588" fmla="*/ 3437044 h 3784177"/>
              <a:gd name="connsiteX26-12589" fmla="*/ 5506940 w 8037833"/>
              <a:gd name="connsiteY26-12590" fmla="*/ 3450999 h 3784177"/>
              <a:gd name="connsiteX27-12591" fmla="*/ 5466372 w 8037833"/>
              <a:gd name="connsiteY27-12592" fmla="*/ 3463245 h 3784177"/>
              <a:gd name="connsiteX28-12593" fmla="*/ 5395833 w 8037833"/>
              <a:gd name="connsiteY28-12594" fmla="*/ 3493194 h 3784177"/>
              <a:gd name="connsiteX29-12595" fmla="*/ 5305325 w 8037833"/>
              <a:gd name="connsiteY29-12596" fmla="*/ 3505200 h 3784177"/>
              <a:gd name="connsiteX30-12597" fmla="*/ 5223043 w 8037833"/>
              <a:gd name="connsiteY30-12598" fmla="*/ 3491664 h 3784177"/>
              <a:gd name="connsiteX31-12599" fmla="*/ 5167992 w 8037833"/>
              <a:gd name="connsiteY31-12600" fmla="*/ 3486279 h 3784177"/>
              <a:gd name="connsiteX32-12601" fmla="*/ 4987020 w 8037833"/>
              <a:gd name="connsiteY32-12602" fmla="*/ 3461263 h 3784177"/>
              <a:gd name="connsiteX33-12603" fmla="*/ 4890003 w 8037833"/>
              <a:gd name="connsiteY33-12604" fmla="*/ 3469874 h 3784177"/>
              <a:gd name="connsiteX34-12605" fmla="*/ 4856654 w 8037833"/>
              <a:gd name="connsiteY34-12606" fmla="*/ 3481880 h 3784177"/>
              <a:gd name="connsiteX35-12607" fmla="*/ 4800711 w 8037833"/>
              <a:gd name="connsiteY35-12608" fmla="*/ 3501441 h 3784177"/>
              <a:gd name="connsiteX36-12609" fmla="*/ 4761569 w 8037833"/>
              <a:gd name="connsiteY36-12610" fmla="*/ 3538103 h 3784177"/>
              <a:gd name="connsiteX37-12611" fmla="*/ 4713734 w 8037833"/>
              <a:gd name="connsiteY37-12612" fmla="*/ 3545724 h 3784177"/>
              <a:gd name="connsiteX38-12613" fmla="*/ 4649120 w 8037833"/>
              <a:gd name="connsiteY38-12614" fmla="*/ 3536392 h 3784177"/>
              <a:gd name="connsiteX39-12615" fmla="*/ 4573578 w 8037833"/>
              <a:gd name="connsiteY39-12616" fmla="*/ 3565923 h 3784177"/>
              <a:gd name="connsiteX40-12617" fmla="*/ 4529117 w 8037833"/>
              <a:gd name="connsiteY40-12618" fmla="*/ 3575592 h 3784177"/>
              <a:gd name="connsiteX41-12619" fmla="*/ 4408641 w 8037833"/>
              <a:gd name="connsiteY41-12620" fmla="*/ 3610000 h 3784177"/>
              <a:gd name="connsiteX42-12621" fmla="*/ 4356402 w 8037833"/>
              <a:gd name="connsiteY42-12622" fmla="*/ 3642792 h 3784177"/>
              <a:gd name="connsiteX43-12623" fmla="*/ 4270245 w 8037833"/>
              <a:gd name="connsiteY43-12624" fmla="*/ 3665789 h 3784177"/>
              <a:gd name="connsiteX44-12625" fmla="*/ 4208725 w 8037833"/>
              <a:gd name="connsiteY44-12626" fmla="*/ 3704841 h 3784177"/>
              <a:gd name="connsiteX45-12627" fmla="*/ 4191289 w 8037833"/>
              <a:gd name="connsiteY45-12628" fmla="*/ 3702380 h 3784177"/>
              <a:gd name="connsiteX46-12629" fmla="*/ 4191039 w 8037833"/>
              <a:gd name="connsiteY46-12630" fmla="*/ 3702831 h 3784177"/>
              <a:gd name="connsiteX47-12631" fmla="*/ 4181340 w 8037833"/>
              <a:gd name="connsiteY47-12632" fmla="*/ 3701729 h 3784177"/>
              <a:gd name="connsiteX48-12633" fmla="*/ 4133816 w 8037833"/>
              <a:gd name="connsiteY48-12634" fmla="*/ 3690565 h 3784177"/>
              <a:gd name="connsiteX49-12635" fmla="*/ 4071732 w 8037833"/>
              <a:gd name="connsiteY49-12636" fmla="*/ 3732513 h 3784177"/>
              <a:gd name="connsiteX50-12637" fmla="*/ 4045924 w 8037833"/>
              <a:gd name="connsiteY50-12638" fmla="*/ 3739404 h 3784177"/>
              <a:gd name="connsiteX51-12639" fmla="*/ 4032171 w 8037833"/>
              <a:gd name="connsiteY51-12640" fmla="*/ 3745523 h 3784177"/>
              <a:gd name="connsiteX52-12641" fmla="*/ 4011556 w 8037833"/>
              <a:gd name="connsiteY52-12642" fmla="*/ 3729673 h 3784177"/>
              <a:gd name="connsiteX53-12643" fmla="*/ 3985774 w 8037833"/>
              <a:gd name="connsiteY53-12644" fmla="*/ 3736547 h 3784177"/>
              <a:gd name="connsiteX54-12645" fmla="*/ 3979769 w 8037833"/>
              <a:gd name="connsiteY54-12646" fmla="*/ 3738769 h 3784177"/>
              <a:gd name="connsiteX55-12647" fmla="*/ 3950014 w 8037833"/>
              <a:gd name="connsiteY55-12648" fmla="*/ 3726942 h 3784177"/>
              <a:gd name="connsiteX56-12649" fmla="*/ 3934671 w 8037833"/>
              <a:gd name="connsiteY56-12650" fmla="*/ 3723339 h 3784177"/>
              <a:gd name="connsiteX57-12651" fmla="*/ 3930274 w 8037833"/>
              <a:gd name="connsiteY57-12652" fmla="*/ 3717148 h 3784177"/>
              <a:gd name="connsiteX58-12653" fmla="*/ 3907660 w 8037833"/>
              <a:gd name="connsiteY58-12654" fmla="*/ 3714456 h 3784177"/>
              <a:gd name="connsiteX59-12655" fmla="*/ 3905087 w 8037833"/>
              <a:gd name="connsiteY59-12656" fmla="*/ 3716098 h 3784177"/>
              <a:gd name="connsiteX60-12657" fmla="*/ 3886347 w 8037833"/>
              <a:gd name="connsiteY60-12658" fmla="*/ 3706620 h 3784177"/>
              <a:gd name="connsiteX61-12659" fmla="*/ 3870533 w 8037833"/>
              <a:gd name="connsiteY61-12660" fmla="*/ 3689905 h 3784177"/>
              <a:gd name="connsiteX62-12661" fmla="*/ 3678563 w 8037833"/>
              <a:gd name="connsiteY62-12662" fmla="*/ 3694486 h 3784177"/>
              <a:gd name="connsiteX63-12663" fmla="*/ 3524121 w 8037833"/>
              <a:gd name="connsiteY63-12664" fmla="*/ 3642736 h 3784177"/>
              <a:gd name="connsiteX64-12665" fmla="*/ 3373519 w 8037833"/>
              <a:gd name="connsiteY64-12666" fmla="*/ 3665785 h 3784177"/>
              <a:gd name="connsiteX65-12667" fmla="*/ 3114267 w 8037833"/>
              <a:gd name="connsiteY65-12668" fmla="*/ 3638983 h 3784177"/>
              <a:gd name="connsiteX66-12669" fmla="*/ 2989722 w 8037833"/>
              <a:gd name="connsiteY66-12670" fmla="*/ 3623230 h 3784177"/>
              <a:gd name="connsiteX67-12671" fmla="*/ 2965734 w 8037833"/>
              <a:gd name="connsiteY67-12672" fmla="*/ 3635676 h 3784177"/>
              <a:gd name="connsiteX68-12673" fmla="*/ 2961603 w 8037833"/>
              <a:gd name="connsiteY68-12674" fmla="*/ 3638221 h 3784177"/>
              <a:gd name="connsiteX69-12675" fmla="*/ 2944959 w 8037833"/>
              <a:gd name="connsiteY69-12676" fmla="*/ 3639723 h 3784177"/>
              <a:gd name="connsiteX70-12677" fmla="*/ 2940402 w 8037833"/>
              <a:gd name="connsiteY70-12678" fmla="*/ 3651000 h 3784177"/>
              <a:gd name="connsiteX71-12679" fmla="*/ 2884777 w 8037833"/>
              <a:gd name="connsiteY71-12680" fmla="*/ 3660775 h 3784177"/>
              <a:gd name="connsiteX72-12681" fmla="*/ 2739034 w 8037833"/>
              <a:gd name="connsiteY72-12682" fmla="*/ 3647396 h 3784177"/>
              <a:gd name="connsiteX73-12683" fmla="*/ 2651827 w 8037833"/>
              <a:gd name="connsiteY73-12684" fmla="*/ 3646306 h 3784177"/>
              <a:gd name="connsiteX74-12685" fmla="*/ 2618680 w 8037833"/>
              <a:gd name="connsiteY74-12686" fmla="*/ 3656755 h 3784177"/>
              <a:gd name="connsiteX75-12687" fmla="*/ 2572404 w 8037833"/>
              <a:gd name="connsiteY75-12688" fmla="*/ 3664043 h 3784177"/>
              <a:gd name="connsiteX76-12689" fmla="*/ 2423704 w 8037833"/>
              <a:gd name="connsiteY76-12690" fmla="*/ 3658079 h 3784177"/>
              <a:gd name="connsiteX77-12691" fmla="*/ 2301172 w 8037833"/>
              <a:gd name="connsiteY77-12692" fmla="*/ 3663053 h 3784177"/>
              <a:gd name="connsiteX78-12693" fmla="*/ 2238966 w 8037833"/>
              <a:gd name="connsiteY78-12694" fmla="*/ 3668777 h 3784177"/>
              <a:gd name="connsiteX79-12695" fmla="*/ 2082844 w 8037833"/>
              <a:gd name="connsiteY79-12696" fmla="*/ 3631994 h 3784177"/>
              <a:gd name="connsiteX80-12697" fmla="*/ 1938480 w 8037833"/>
              <a:gd name="connsiteY80-12698" fmla="*/ 3601439 h 3784177"/>
              <a:gd name="connsiteX81-12699" fmla="*/ 1900166 w 8037833"/>
              <a:gd name="connsiteY81-12700" fmla="*/ 3609358 h 3784177"/>
              <a:gd name="connsiteX82-12701" fmla="*/ 1787830 w 8037833"/>
              <a:gd name="connsiteY82-12702" fmla="*/ 3633173 h 3784177"/>
              <a:gd name="connsiteX83-12703" fmla="*/ 1734224 w 8037833"/>
              <a:gd name="connsiteY83-12704" fmla="*/ 3655593 h 3784177"/>
              <a:gd name="connsiteX84-12705" fmla="*/ 1664576 w 8037833"/>
              <a:gd name="connsiteY84-12706" fmla="*/ 3638572 h 3784177"/>
              <a:gd name="connsiteX85-12707" fmla="*/ 1577459 w 8037833"/>
              <a:gd name="connsiteY85-12708" fmla="*/ 3658824 h 3784177"/>
              <a:gd name="connsiteX86-12709" fmla="*/ 1527269 w 8037833"/>
              <a:gd name="connsiteY86-12710" fmla="*/ 3663088 h 3784177"/>
              <a:gd name="connsiteX87-12711" fmla="*/ 1390118 w 8037833"/>
              <a:gd name="connsiteY87-12712" fmla="*/ 3682789 h 3784177"/>
              <a:gd name="connsiteX88-12713" fmla="*/ 1252698 w 8037833"/>
              <a:gd name="connsiteY88-12714" fmla="*/ 3708662 h 3784177"/>
              <a:gd name="connsiteX89-12715" fmla="*/ 1171039 w 8037833"/>
              <a:gd name="connsiteY89-12716" fmla="*/ 3758642 h 3784177"/>
              <a:gd name="connsiteX90-12717" fmla="*/ 1058106 w 8037833"/>
              <a:gd name="connsiteY90-12718" fmla="*/ 3776166 h 3784177"/>
              <a:gd name="connsiteX91-12719" fmla="*/ 1039167 w 8037833"/>
              <a:gd name="connsiteY91-12720" fmla="*/ 3784177 h 3784177"/>
              <a:gd name="connsiteX92-12721" fmla="*/ 989223 w 8037833"/>
              <a:gd name="connsiteY92-12722" fmla="*/ 3770303 h 3784177"/>
              <a:gd name="connsiteX93-12723" fmla="*/ 907906 w 8037833"/>
              <a:gd name="connsiteY93-12724" fmla="*/ 3757678 h 3784177"/>
              <a:gd name="connsiteX94-12725" fmla="*/ 825226 w 8037833"/>
              <a:gd name="connsiteY94-12726" fmla="*/ 3726369 h 3784177"/>
              <a:gd name="connsiteX95-12727" fmla="*/ 722264 w 8037833"/>
              <a:gd name="connsiteY95-12728" fmla="*/ 3747612 h 3784177"/>
              <a:gd name="connsiteX96-12729" fmla="*/ 659460 w 8037833"/>
              <a:gd name="connsiteY96-12730" fmla="*/ 3740429 h 3784177"/>
              <a:gd name="connsiteX97-12731" fmla="*/ 556552 w 8037833"/>
              <a:gd name="connsiteY97-12732" fmla="*/ 3739124 h 3784177"/>
              <a:gd name="connsiteX98-12733" fmla="*/ 385384 w 8037833"/>
              <a:gd name="connsiteY98-12734" fmla="*/ 3726388 h 3784177"/>
              <a:gd name="connsiteX99-12735" fmla="*/ 339711 w 8037833"/>
              <a:gd name="connsiteY99-12736" fmla="*/ 3718242 h 3784177"/>
              <a:gd name="connsiteX100-12737" fmla="*/ 222239 w 8037833"/>
              <a:gd name="connsiteY100-12738" fmla="*/ 3672335 h 3784177"/>
              <a:gd name="connsiteX101-12739" fmla="*/ 163578 w 8037833"/>
              <a:gd name="connsiteY101-12740" fmla="*/ 3656292 h 3784177"/>
              <a:gd name="connsiteX102-12741" fmla="*/ 72220 w 8037833"/>
              <a:gd name="connsiteY102-12742" fmla="*/ 3645272 h 3784177"/>
              <a:gd name="connsiteX103-12743" fmla="*/ 44395 w 8037833"/>
              <a:gd name="connsiteY103-12744" fmla="*/ 3639455 h 3784177"/>
              <a:gd name="connsiteX104-12745" fmla="*/ 1962 w 8037833"/>
              <a:gd name="connsiteY104-12746" fmla="*/ 3635948 h 3784177"/>
              <a:gd name="connsiteX105-12747" fmla="*/ 0 w 8037833"/>
              <a:gd name="connsiteY105-12748" fmla="*/ 3635261 h 3784177"/>
              <a:gd name="connsiteX106-12749" fmla="*/ 0 w 8037833"/>
              <a:gd name="connsiteY106-12750" fmla="*/ 12763 h 3784177"/>
              <a:gd name="connsiteX0-12751" fmla="*/ 0 w 8037833"/>
              <a:gd name="connsiteY0-12752" fmla="*/ 12763 h 3784177"/>
              <a:gd name="connsiteX1-12753" fmla="*/ 8037833 w 8037833"/>
              <a:gd name="connsiteY1-12754" fmla="*/ 0 h 3784177"/>
              <a:gd name="connsiteX2-12755" fmla="*/ 8037833 w 8037833"/>
              <a:gd name="connsiteY2-12756" fmla="*/ 3123098 h 3784177"/>
              <a:gd name="connsiteX3-12757" fmla="*/ 8034343 w 8037833"/>
              <a:gd name="connsiteY3-12758" fmla="*/ 3122573 h 3784177"/>
              <a:gd name="connsiteX4-12759" fmla="*/ 7877229 w 8037833"/>
              <a:gd name="connsiteY4-12760" fmla="*/ 3143819 h 3784177"/>
              <a:gd name="connsiteX5-12761" fmla="*/ 7752740 w 8037833"/>
              <a:gd name="connsiteY5-12762" fmla="*/ 3181149 h 3784177"/>
              <a:gd name="connsiteX6-12763" fmla="*/ 7588760 w 8037833"/>
              <a:gd name="connsiteY6-12764" fmla="*/ 3183782 h 3784177"/>
              <a:gd name="connsiteX7-12765" fmla="*/ 7351256 w 8037833"/>
              <a:gd name="connsiteY7-12766" fmla="*/ 3276296 h 3784177"/>
              <a:gd name="connsiteX8-12767" fmla="*/ 7241630 w 8037833"/>
              <a:gd name="connsiteY8-12768" fmla="*/ 3258619 h 3784177"/>
              <a:gd name="connsiteX9-12769" fmla="*/ 7197338 w 8037833"/>
              <a:gd name="connsiteY9-12770" fmla="*/ 3224751 h 3784177"/>
              <a:gd name="connsiteX10-12771" fmla="*/ 7180777 w 8037833"/>
              <a:gd name="connsiteY10-12772" fmla="*/ 3222826 h 3784177"/>
              <a:gd name="connsiteX11-12773" fmla="*/ 7146896 w 8037833"/>
              <a:gd name="connsiteY11-12774" fmla="*/ 3256975 h 3784177"/>
              <a:gd name="connsiteX12-12775" fmla="*/ 7101771 w 8037833"/>
              <a:gd name="connsiteY12-12776" fmla="*/ 3257015 h 3784177"/>
              <a:gd name="connsiteX13-12777" fmla="*/ 7047844 w 8037833"/>
              <a:gd name="connsiteY13-12778" fmla="*/ 3303791 h 3784177"/>
              <a:gd name="connsiteX14-12779" fmla="*/ 6912506 w 8037833"/>
              <a:gd name="connsiteY14-12780" fmla="*/ 3361478 h 3784177"/>
              <a:gd name="connsiteX15-12781" fmla="*/ 6819463 w 8037833"/>
              <a:gd name="connsiteY15-12782" fmla="*/ 3368624 h 3784177"/>
              <a:gd name="connsiteX16-12783" fmla="*/ 6797198 w 8037833"/>
              <a:gd name="connsiteY16-12784" fmla="*/ 3378256 h 3784177"/>
              <a:gd name="connsiteX17-12785" fmla="*/ 6687784 w 8037833"/>
              <a:gd name="connsiteY17-12786" fmla="*/ 3376132 h 3784177"/>
              <a:gd name="connsiteX18-12787" fmla="*/ 6566539 w 8037833"/>
              <a:gd name="connsiteY18-12788" fmla="*/ 3382500 h 3784177"/>
              <a:gd name="connsiteX19-12789" fmla="*/ 6352283 w 8037833"/>
              <a:gd name="connsiteY19-12790" fmla="*/ 3374762 h 3784177"/>
              <a:gd name="connsiteX20-12791" fmla="*/ 6111718 w 8037833"/>
              <a:gd name="connsiteY20-12792" fmla="*/ 3357536 h 3784177"/>
              <a:gd name="connsiteX21-12793" fmla="*/ 6022263 w 8037833"/>
              <a:gd name="connsiteY21-12794" fmla="*/ 3359057 h 3784177"/>
              <a:gd name="connsiteX22-12795" fmla="*/ 5891274 w 8037833"/>
              <a:gd name="connsiteY22-12796" fmla="*/ 3397681 h 3784177"/>
              <a:gd name="connsiteX23-12797" fmla="*/ 5746050 w 8037833"/>
              <a:gd name="connsiteY23-12798" fmla="*/ 3426142 h 3784177"/>
              <a:gd name="connsiteX24-12799" fmla="*/ 5613670 w 8037833"/>
              <a:gd name="connsiteY24-12800" fmla="*/ 3428671 h 3784177"/>
              <a:gd name="connsiteX25-12801" fmla="*/ 5535334 w 8037833"/>
              <a:gd name="connsiteY25-12802" fmla="*/ 3437044 h 3784177"/>
              <a:gd name="connsiteX26-12803" fmla="*/ 5506940 w 8037833"/>
              <a:gd name="connsiteY26-12804" fmla="*/ 3450999 h 3784177"/>
              <a:gd name="connsiteX27-12805" fmla="*/ 5466372 w 8037833"/>
              <a:gd name="connsiteY27-12806" fmla="*/ 3463245 h 3784177"/>
              <a:gd name="connsiteX28-12807" fmla="*/ 5395833 w 8037833"/>
              <a:gd name="connsiteY28-12808" fmla="*/ 3493194 h 3784177"/>
              <a:gd name="connsiteX29-12809" fmla="*/ 5305325 w 8037833"/>
              <a:gd name="connsiteY29-12810" fmla="*/ 3505200 h 3784177"/>
              <a:gd name="connsiteX30-12811" fmla="*/ 5223043 w 8037833"/>
              <a:gd name="connsiteY30-12812" fmla="*/ 3491664 h 3784177"/>
              <a:gd name="connsiteX31-12813" fmla="*/ 5167992 w 8037833"/>
              <a:gd name="connsiteY31-12814" fmla="*/ 3486279 h 3784177"/>
              <a:gd name="connsiteX32-12815" fmla="*/ 4987020 w 8037833"/>
              <a:gd name="connsiteY32-12816" fmla="*/ 3461263 h 3784177"/>
              <a:gd name="connsiteX33-12817" fmla="*/ 4890003 w 8037833"/>
              <a:gd name="connsiteY33-12818" fmla="*/ 3469874 h 3784177"/>
              <a:gd name="connsiteX34-12819" fmla="*/ 4856654 w 8037833"/>
              <a:gd name="connsiteY34-12820" fmla="*/ 3481880 h 3784177"/>
              <a:gd name="connsiteX35-12821" fmla="*/ 4800711 w 8037833"/>
              <a:gd name="connsiteY35-12822" fmla="*/ 3501441 h 3784177"/>
              <a:gd name="connsiteX36-12823" fmla="*/ 4761569 w 8037833"/>
              <a:gd name="connsiteY36-12824" fmla="*/ 3538103 h 3784177"/>
              <a:gd name="connsiteX37-12825" fmla="*/ 4713734 w 8037833"/>
              <a:gd name="connsiteY37-12826" fmla="*/ 3545724 h 3784177"/>
              <a:gd name="connsiteX38-12827" fmla="*/ 4649120 w 8037833"/>
              <a:gd name="connsiteY38-12828" fmla="*/ 3536392 h 3784177"/>
              <a:gd name="connsiteX39-12829" fmla="*/ 4573578 w 8037833"/>
              <a:gd name="connsiteY39-12830" fmla="*/ 3565923 h 3784177"/>
              <a:gd name="connsiteX40-12831" fmla="*/ 4529117 w 8037833"/>
              <a:gd name="connsiteY40-12832" fmla="*/ 3575592 h 3784177"/>
              <a:gd name="connsiteX41-12833" fmla="*/ 4408641 w 8037833"/>
              <a:gd name="connsiteY41-12834" fmla="*/ 3610000 h 3784177"/>
              <a:gd name="connsiteX42-12835" fmla="*/ 4356402 w 8037833"/>
              <a:gd name="connsiteY42-12836" fmla="*/ 3642792 h 3784177"/>
              <a:gd name="connsiteX43-12837" fmla="*/ 4270245 w 8037833"/>
              <a:gd name="connsiteY43-12838" fmla="*/ 3665789 h 3784177"/>
              <a:gd name="connsiteX44-12839" fmla="*/ 4208725 w 8037833"/>
              <a:gd name="connsiteY44-12840" fmla="*/ 3678132 h 3784177"/>
              <a:gd name="connsiteX45-12841" fmla="*/ 4191289 w 8037833"/>
              <a:gd name="connsiteY45-12842" fmla="*/ 3702380 h 3784177"/>
              <a:gd name="connsiteX46-12843" fmla="*/ 4191039 w 8037833"/>
              <a:gd name="connsiteY46-12844" fmla="*/ 3702831 h 3784177"/>
              <a:gd name="connsiteX47-12845" fmla="*/ 4181340 w 8037833"/>
              <a:gd name="connsiteY47-12846" fmla="*/ 3701729 h 3784177"/>
              <a:gd name="connsiteX48-12847" fmla="*/ 4133816 w 8037833"/>
              <a:gd name="connsiteY48-12848" fmla="*/ 3690565 h 3784177"/>
              <a:gd name="connsiteX49-12849" fmla="*/ 4071732 w 8037833"/>
              <a:gd name="connsiteY49-12850" fmla="*/ 3732513 h 3784177"/>
              <a:gd name="connsiteX50-12851" fmla="*/ 4045924 w 8037833"/>
              <a:gd name="connsiteY50-12852" fmla="*/ 3739404 h 3784177"/>
              <a:gd name="connsiteX51-12853" fmla="*/ 4032171 w 8037833"/>
              <a:gd name="connsiteY51-12854" fmla="*/ 3745523 h 3784177"/>
              <a:gd name="connsiteX52-12855" fmla="*/ 4011556 w 8037833"/>
              <a:gd name="connsiteY52-12856" fmla="*/ 3729673 h 3784177"/>
              <a:gd name="connsiteX53-12857" fmla="*/ 3985774 w 8037833"/>
              <a:gd name="connsiteY53-12858" fmla="*/ 3736547 h 3784177"/>
              <a:gd name="connsiteX54-12859" fmla="*/ 3979769 w 8037833"/>
              <a:gd name="connsiteY54-12860" fmla="*/ 3738769 h 3784177"/>
              <a:gd name="connsiteX55-12861" fmla="*/ 3950014 w 8037833"/>
              <a:gd name="connsiteY55-12862" fmla="*/ 3726942 h 3784177"/>
              <a:gd name="connsiteX56-12863" fmla="*/ 3934671 w 8037833"/>
              <a:gd name="connsiteY56-12864" fmla="*/ 3723339 h 3784177"/>
              <a:gd name="connsiteX57-12865" fmla="*/ 3930274 w 8037833"/>
              <a:gd name="connsiteY57-12866" fmla="*/ 3717148 h 3784177"/>
              <a:gd name="connsiteX58-12867" fmla="*/ 3907660 w 8037833"/>
              <a:gd name="connsiteY58-12868" fmla="*/ 3714456 h 3784177"/>
              <a:gd name="connsiteX59-12869" fmla="*/ 3905087 w 8037833"/>
              <a:gd name="connsiteY59-12870" fmla="*/ 3716098 h 3784177"/>
              <a:gd name="connsiteX60-12871" fmla="*/ 3886347 w 8037833"/>
              <a:gd name="connsiteY60-12872" fmla="*/ 3706620 h 3784177"/>
              <a:gd name="connsiteX61-12873" fmla="*/ 3870533 w 8037833"/>
              <a:gd name="connsiteY61-12874" fmla="*/ 3689905 h 3784177"/>
              <a:gd name="connsiteX62-12875" fmla="*/ 3678563 w 8037833"/>
              <a:gd name="connsiteY62-12876" fmla="*/ 3694486 h 3784177"/>
              <a:gd name="connsiteX63-12877" fmla="*/ 3524121 w 8037833"/>
              <a:gd name="connsiteY63-12878" fmla="*/ 3642736 h 3784177"/>
              <a:gd name="connsiteX64-12879" fmla="*/ 3373519 w 8037833"/>
              <a:gd name="connsiteY64-12880" fmla="*/ 3665785 h 3784177"/>
              <a:gd name="connsiteX65-12881" fmla="*/ 3114267 w 8037833"/>
              <a:gd name="connsiteY65-12882" fmla="*/ 3638983 h 3784177"/>
              <a:gd name="connsiteX66-12883" fmla="*/ 2989722 w 8037833"/>
              <a:gd name="connsiteY66-12884" fmla="*/ 3623230 h 3784177"/>
              <a:gd name="connsiteX67-12885" fmla="*/ 2965734 w 8037833"/>
              <a:gd name="connsiteY67-12886" fmla="*/ 3635676 h 3784177"/>
              <a:gd name="connsiteX68-12887" fmla="*/ 2961603 w 8037833"/>
              <a:gd name="connsiteY68-12888" fmla="*/ 3638221 h 3784177"/>
              <a:gd name="connsiteX69-12889" fmla="*/ 2944959 w 8037833"/>
              <a:gd name="connsiteY69-12890" fmla="*/ 3639723 h 3784177"/>
              <a:gd name="connsiteX70-12891" fmla="*/ 2940402 w 8037833"/>
              <a:gd name="connsiteY70-12892" fmla="*/ 3651000 h 3784177"/>
              <a:gd name="connsiteX71-12893" fmla="*/ 2884777 w 8037833"/>
              <a:gd name="connsiteY71-12894" fmla="*/ 3660775 h 3784177"/>
              <a:gd name="connsiteX72-12895" fmla="*/ 2739034 w 8037833"/>
              <a:gd name="connsiteY72-12896" fmla="*/ 3647396 h 3784177"/>
              <a:gd name="connsiteX73-12897" fmla="*/ 2651827 w 8037833"/>
              <a:gd name="connsiteY73-12898" fmla="*/ 3646306 h 3784177"/>
              <a:gd name="connsiteX74-12899" fmla="*/ 2618680 w 8037833"/>
              <a:gd name="connsiteY74-12900" fmla="*/ 3656755 h 3784177"/>
              <a:gd name="connsiteX75-12901" fmla="*/ 2572404 w 8037833"/>
              <a:gd name="connsiteY75-12902" fmla="*/ 3664043 h 3784177"/>
              <a:gd name="connsiteX76-12903" fmla="*/ 2423704 w 8037833"/>
              <a:gd name="connsiteY76-12904" fmla="*/ 3658079 h 3784177"/>
              <a:gd name="connsiteX77-12905" fmla="*/ 2301172 w 8037833"/>
              <a:gd name="connsiteY77-12906" fmla="*/ 3663053 h 3784177"/>
              <a:gd name="connsiteX78-12907" fmla="*/ 2238966 w 8037833"/>
              <a:gd name="connsiteY78-12908" fmla="*/ 3668777 h 3784177"/>
              <a:gd name="connsiteX79-12909" fmla="*/ 2082844 w 8037833"/>
              <a:gd name="connsiteY79-12910" fmla="*/ 3631994 h 3784177"/>
              <a:gd name="connsiteX80-12911" fmla="*/ 1938480 w 8037833"/>
              <a:gd name="connsiteY80-12912" fmla="*/ 3601439 h 3784177"/>
              <a:gd name="connsiteX81-12913" fmla="*/ 1900166 w 8037833"/>
              <a:gd name="connsiteY81-12914" fmla="*/ 3609358 h 3784177"/>
              <a:gd name="connsiteX82-12915" fmla="*/ 1787830 w 8037833"/>
              <a:gd name="connsiteY82-12916" fmla="*/ 3633173 h 3784177"/>
              <a:gd name="connsiteX83-12917" fmla="*/ 1734224 w 8037833"/>
              <a:gd name="connsiteY83-12918" fmla="*/ 3655593 h 3784177"/>
              <a:gd name="connsiteX84-12919" fmla="*/ 1664576 w 8037833"/>
              <a:gd name="connsiteY84-12920" fmla="*/ 3638572 h 3784177"/>
              <a:gd name="connsiteX85-12921" fmla="*/ 1577459 w 8037833"/>
              <a:gd name="connsiteY85-12922" fmla="*/ 3658824 h 3784177"/>
              <a:gd name="connsiteX86-12923" fmla="*/ 1527269 w 8037833"/>
              <a:gd name="connsiteY86-12924" fmla="*/ 3663088 h 3784177"/>
              <a:gd name="connsiteX87-12925" fmla="*/ 1390118 w 8037833"/>
              <a:gd name="connsiteY87-12926" fmla="*/ 3682789 h 3784177"/>
              <a:gd name="connsiteX88-12927" fmla="*/ 1252698 w 8037833"/>
              <a:gd name="connsiteY88-12928" fmla="*/ 3708662 h 3784177"/>
              <a:gd name="connsiteX89-12929" fmla="*/ 1171039 w 8037833"/>
              <a:gd name="connsiteY89-12930" fmla="*/ 3758642 h 3784177"/>
              <a:gd name="connsiteX90-12931" fmla="*/ 1058106 w 8037833"/>
              <a:gd name="connsiteY90-12932" fmla="*/ 3776166 h 3784177"/>
              <a:gd name="connsiteX91-12933" fmla="*/ 1039167 w 8037833"/>
              <a:gd name="connsiteY91-12934" fmla="*/ 3784177 h 3784177"/>
              <a:gd name="connsiteX92-12935" fmla="*/ 989223 w 8037833"/>
              <a:gd name="connsiteY92-12936" fmla="*/ 3770303 h 3784177"/>
              <a:gd name="connsiteX93-12937" fmla="*/ 907906 w 8037833"/>
              <a:gd name="connsiteY93-12938" fmla="*/ 3757678 h 3784177"/>
              <a:gd name="connsiteX94-12939" fmla="*/ 825226 w 8037833"/>
              <a:gd name="connsiteY94-12940" fmla="*/ 3726369 h 3784177"/>
              <a:gd name="connsiteX95-12941" fmla="*/ 722264 w 8037833"/>
              <a:gd name="connsiteY95-12942" fmla="*/ 3747612 h 3784177"/>
              <a:gd name="connsiteX96-12943" fmla="*/ 659460 w 8037833"/>
              <a:gd name="connsiteY96-12944" fmla="*/ 3740429 h 3784177"/>
              <a:gd name="connsiteX97-12945" fmla="*/ 556552 w 8037833"/>
              <a:gd name="connsiteY97-12946" fmla="*/ 3739124 h 3784177"/>
              <a:gd name="connsiteX98-12947" fmla="*/ 385384 w 8037833"/>
              <a:gd name="connsiteY98-12948" fmla="*/ 3726388 h 3784177"/>
              <a:gd name="connsiteX99-12949" fmla="*/ 339711 w 8037833"/>
              <a:gd name="connsiteY99-12950" fmla="*/ 3718242 h 3784177"/>
              <a:gd name="connsiteX100-12951" fmla="*/ 222239 w 8037833"/>
              <a:gd name="connsiteY100-12952" fmla="*/ 3672335 h 3784177"/>
              <a:gd name="connsiteX101-12953" fmla="*/ 163578 w 8037833"/>
              <a:gd name="connsiteY101-12954" fmla="*/ 3656292 h 3784177"/>
              <a:gd name="connsiteX102-12955" fmla="*/ 72220 w 8037833"/>
              <a:gd name="connsiteY102-12956" fmla="*/ 3645272 h 3784177"/>
              <a:gd name="connsiteX103-12957" fmla="*/ 44395 w 8037833"/>
              <a:gd name="connsiteY103-12958" fmla="*/ 3639455 h 3784177"/>
              <a:gd name="connsiteX104-12959" fmla="*/ 1962 w 8037833"/>
              <a:gd name="connsiteY104-12960" fmla="*/ 3635948 h 3784177"/>
              <a:gd name="connsiteX105-12961" fmla="*/ 0 w 8037833"/>
              <a:gd name="connsiteY105-12962" fmla="*/ 3635261 h 3784177"/>
              <a:gd name="connsiteX106-12963" fmla="*/ 0 w 8037833"/>
              <a:gd name="connsiteY106-12964" fmla="*/ 12763 h 3784177"/>
              <a:gd name="connsiteX0-12965" fmla="*/ 0 w 8037833"/>
              <a:gd name="connsiteY0-12966" fmla="*/ 12763 h 3784177"/>
              <a:gd name="connsiteX1-12967" fmla="*/ 8037833 w 8037833"/>
              <a:gd name="connsiteY1-12968" fmla="*/ 0 h 3784177"/>
              <a:gd name="connsiteX2-12969" fmla="*/ 8037833 w 8037833"/>
              <a:gd name="connsiteY2-12970" fmla="*/ 3123098 h 3784177"/>
              <a:gd name="connsiteX3-12971" fmla="*/ 8034343 w 8037833"/>
              <a:gd name="connsiteY3-12972" fmla="*/ 3122573 h 3784177"/>
              <a:gd name="connsiteX4-12973" fmla="*/ 7877229 w 8037833"/>
              <a:gd name="connsiteY4-12974" fmla="*/ 3143819 h 3784177"/>
              <a:gd name="connsiteX5-12975" fmla="*/ 7752740 w 8037833"/>
              <a:gd name="connsiteY5-12976" fmla="*/ 3181149 h 3784177"/>
              <a:gd name="connsiteX6-12977" fmla="*/ 7588760 w 8037833"/>
              <a:gd name="connsiteY6-12978" fmla="*/ 3183782 h 3784177"/>
              <a:gd name="connsiteX7-12979" fmla="*/ 7351256 w 8037833"/>
              <a:gd name="connsiteY7-12980" fmla="*/ 3276296 h 3784177"/>
              <a:gd name="connsiteX8-12981" fmla="*/ 7241630 w 8037833"/>
              <a:gd name="connsiteY8-12982" fmla="*/ 3258619 h 3784177"/>
              <a:gd name="connsiteX9-12983" fmla="*/ 7197338 w 8037833"/>
              <a:gd name="connsiteY9-12984" fmla="*/ 3224751 h 3784177"/>
              <a:gd name="connsiteX10-12985" fmla="*/ 7180777 w 8037833"/>
              <a:gd name="connsiteY10-12986" fmla="*/ 3222826 h 3784177"/>
              <a:gd name="connsiteX11-12987" fmla="*/ 7146896 w 8037833"/>
              <a:gd name="connsiteY11-12988" fmla="*/ 3256975 h 3784177"/>
              <a:gd name="connsiteX12-12989" fmla="*/ 7101771 w 8037833"/>
              <a:gd name="connsiteY12-12990" fmla="*/ 3257015 h 3784177"/>
              <a:gd name="connsiteX13-12991" fmla="*/ 7047844 w 8037833"/>
              <a:gd name="connsiteY13-12992" fmla="*/ 3303791 h 3784177"/>
              <a:gd name="connsiteX14-12993" fmla="*/ 6912506 w 8037833"/>
              <a:gd name="connsiteY14-12994" fmla="*/ 3361478 h 3784177"/>
              <a:gd name="connsiteX15-12995" fmla="*/ 6819463 w 8037833"/>
              <a:gd name="connsiteY15-12996" fmla="*/ 3368624 h 3784177"/>
              <a:gd name="connsiteX16-12997" fmla="*/ 6797198 w 8037833"/>
              <a:gd name="connsiteY16-12998" fmla="*/ 3378256 h 3784177"/>
              <a:gd name="connsiteX17-12999" fmla="*/ 6687784 w 8037833"/>
              <a:gd name="connsiteY17-13000" fmla="*/ 3376132 h 3784177"/>
              <a:gd name="connsiteX18-13001" fmla="*/ 6566539 w 8037833"/>
              <a:gd name="connsiteY18-13002" fmla="*/ 3382500 h 3784177"/>
              <a:gd name="connsiteX19-13003" fmla="*/ 6352283 w 8037833"/>
              <a:gd name="connsiteY19-13004" fmla="*/ 3374762 h 3784177"/>
              <a:gd name="connsiteX20-13005" fmla="*/ 6111718 w 8037833"/>
              <a:gd name="connsiteY20-13006" fmla="*/ 3357536 h 3784177"/>
              <a:gd name="connsiteX21-13007" fmla="*/ 6022263 w 8037833"/>
              <a:gd name="connsiteY21-13008" fmla="*/ 3359057 h 3784177"/>
              <a:gd name="connsiteX22-13009" fmla="*/ 5891274 w 8037833"/>
              <a:gd name="connsiteY22-13010" fmla="*/ 3397681 h 3784177"/>
              <a:gd name="connsiteX23-13011" fmla="*/ 5746050 w 8037833"/>
              <a:gd name="connsiteY23-13012" fmla="*/ 3426142 h 3784177"/>
              <a:gd name="connsiteX24-13013" fmla="*/ 5613670 w 8037833"/>
              <a:gd name="connsiteY24-13014" fmla="*/ 3428671 h 3784177"/>
              <a:gd name="connsiteX25-13015" fmla="*/ 5535334 w 8037833"/>
              <a:gd name="connsiteY25-13016" fmla="*/ 3437044 h 3784177"/>
              <a:gd name="connsiteX26-13017" fmla="*/ 5506940 w 8037833"/>
              <a:gd name="connsiteY26-13018" fmla="*/ 3450999 h 3784177"/>
              <a:gd name="connsiteX27-13019" fmla="*/ 5466372 w 8037833"/>
              <a:gd name="connsiteY27-13020" fmla="*/ 3463245 h 3784177"/>
              <a:gd name="connsiteX28-13021" fmla="*/ 5395833 w 8037833"/>
              <a:gd name="connsiteY28-13022" fmla="*/ 3493194 h 3784177"/>
              <a:gd name="connsiteX29-13023" fmla="*/ 5305325 w 8037833"/>
              <a:gd name="connsiteY29-13024" fmla="*/ 3505200 h 3784177"/>
              <a:gd name="connsiteX30-13025" fmla="*/ 5223043 w 8037833"/>
              <a:gd name="connsiteY30-13026" fmla="*/ 3491664 h 3784177"/>
              <a:gd name="connsiteX31-13027" fmla="*/ 5167992 w 8037833"/>
              <a:gd name="connsiteY31-13028" fmla="*/ 3486279 h 3784177"/>
              <a:gd name="connsiteX32-13029" fmla="*/ 4987020 w 8037833"/>
              <a:gd name="connsiteY32-13030" fmla="*/ 3461263 h 3784177"/>
              <a:gd name="connsiteX33-13031" fmla="*/ 4890003 w 8037833"/>
              <a:gd name="connsiteY33-13032" fmla="*/ 3469874 h 3784177"/>
              <a:gd name="connsiteX34-13033" fmla="*/ 4856654 w 8037833"/>
              <a:gd name="connsiteY34-13034" fmla="*/ 3481880 h 3784177"/>
              <a:gd name="connsiteX35-13035" fmla="*/ 4800711 w 8037833"/>
              <a:gd name="connsiteY35-13036" fmla="*/ 3501441 h 3784177"/>
              <a:gd name="connsiteX36-13037" fmla="*/ 4761569 w 8037833"/>
              <a:gd name="connsiteY36-13038" fmla="*/ 3538103 h 3784177"/>
              <a:gd name="connsiteX37-13039" fmla="*/ 4713734 w 8037833"/>
              <a:gd name="connsiteY37-13040" fmla="*/ 3545724 h 3784177"/>
              <a:gd name="connsiteX38-13041" fmla="*/ 4649120 w 8037833"/>
              <a:gd name="connsiteY38-13042" fmla="*/ 3536392 h 3784177"/>
              <a:gd name="connsiteX39-13043" fmla="*/ 4573578 w 8037833"/>
              <a:gd name="connsiteY39-13044" fmla="*/ 3565923 h 3784177"/>
              <a:gd name="connsiteX40-13045" fmla="*/ 4529117 w 8037833"/>
              <a:gd name="connsiteY40-13046" fmla="*/ 3575592 h 3784177"/>
              <a:gd name="connsiteX41-13047" fmla="*/ 4408641 w 8037833"/>
              <a:gd name="connsiteY41-13048" fmla="*/ 3610000 h 3784177"/>
              <a:gd name="connsiteX42-13049" fmla="*/ 4356402 w 8037833"/>
              <a:gd name="connsiteY42-13050" fmla="*/ 3642792 h 3784177"/>
              <a:gd name="connsiteX43-13051" fmla="*/ 4270245 w 8037833"/>
              <a:gd name="connsiteY43-13052" fmla="*/ 3665789 h 3784177"/>
              <a:gd name="connsiteX44-13053" fmla="*/ 4208725 w 8037833"/>
              <a:gd name="connsiteY44-13054" fmla="*/ 3678132 h 3784177"/>
              <a:gd name="connsiteX45-13055" fmla="*/ 4191289 w 8037833"/>
              <a:gd name="connsiteY45-13056" fmla="*/ 3702380 h 3784177"/>
              <a:gd name="connsiteX46-13057" fmla="*/ 4191039 w 8037833"/>
              <a:gd name="connsiteY46-13058" fmla="*/ 3702831 h 3784177"/>
              <a:gd name="connsiteX47-13059" fmla="*/ 4181340 w 8037833"/>
              <a:gd name="connsiteY47-13060" fmla="*/ 3701729 h 3784177"/>
              <a:gd name="connsiteX48-13061" fmla="*/ 4133816 w 8037833"/>
              <a:gd name="connsiteY48-13062" fmla="*/ 3690565 h 3784177"/>
              <a:gd name="connsiteX49-13063" fmla="*/ 4071732 w 8037833"/>
              <a:gd name="connsiteY49-13064" fmla="*/ 3732513 h 3784177"/>
              <a:gd name="connsiteX50-13065" fmla="*/ 4045924 w 8037833"/>
              <a:gd name="connsiteY50-13066" fmla="*/ 3739404 h 3784177"/>
              <a:gd name="connsiteX51-13067" fmla="*/ 4032171 w 8037833"/>
              <a:gd name="connsiteY51-13068" fmla="*/ 3745523 h 3784177"/>
              <a:gd name="connsiteX52-13069" fmla="*/ 4011556 w 8037833"/>
              <a:gd name="connsiteY52-13070" fmla="*/ 3729673 h 3784177"/>
              <a:gd name="connsiteX53-13071" fmla="*/ 3985774 w 8037833"/>
              <a:gd name="connsiteY53-13072" fmla="*/ 3736547 h 3784177"/>
              <a:gd name="connsiteX54-13073" fmla="*/ 3979769 w 8037833"/>
              <a:gd name="connsiteY54-13074" fmla="*/ 3738769 h 3784177"/>
              <a:gd name="connsiteX55-13075" fmla="*/ 3950014 w 8037833"/>
              <a:gd name="connsiteY55-13076" fmla="*/ 3726942 h 3784177"/>
              <a:gd name="connsiteX56-13077" fmla="*/ 3934671 w 8037833"/>
              <a:gd name="connsiteY56-13078" fmla="*/ 3723339 h 3784177"/>
              <a:gd name="connsiteX57-13079" fmla="*/ 3930274 w 8037833"/>
              <a:gd name="connsiteY57-13080" fmla="*/ 3717148 h 3784177"/>
              <a:gd name="connsiteX58-13081" fmla="*/ 3907660 w 8037833"/>
              <a:gd name="connsiteY58-13082" fmla="*/ 3714456 h 3784177"/>
              <a:gd name="connsiteX59-13083" fmla="*/ 3905087 w 8037833"/>
              <a:gd name="connsiteY59-13084" fmla="*/ 3716098 h 3784177"/>
              <a:gd name="connsiteX60-13085" fmla="*/ 3886347 w 8037833"/>
              <a:gd name="connsiteY60-13086" fmla="*/ 3706620 h 3784177"/>
              <a:gd name="connsiteX61-13087" fmla="*/ 3870533 w 8037833"/>
              <a:gd name="connsiteY61-13088" fmla="*/ 3689905 h 3784177"/>
              <a:gd name="connsiteX62-13089" fmla="*/ 3678563 w 8037833"/>
              <a:gd name="connsiteY62-13090" fmla="*/ 3694486 h 3784177"/>
              <a:gd name="connsiteX63-13091" fmla="*/ 3524121 w 8037833"/>
              <a:gd name="connsiteY63-13092" fmla="*/ 3642736 h 3784177"/>
              <a:gd name="connsiteX64-13093" fmla="*/ 3373519 w 8037833"/>
              <a:gd name="connsiteY64-13094" fmla="*/ 3665785 h 3784177"/>
              <a:gd name="connsiteX65-13095" fmla="*/ 3114267 w 8037833"/>
              <a:gd name="connsiteY65-13096" fmla="*/ 3638983 h 3784177"/>
              <a:gd name="connsiteX66-13097" fmla="*/ 2989722 w 8037833"/>
              <a:gd name="connsiteY66-13098" fmla="*/ 3623230 h 3784177"/>
              <a:gd name="connsiteX67-13099" fmla="*/ 2965734 w 8037833"/>
              <a:gd name="connsiteY67-13100" fmla="*/ 3635676 h 3784177"/>
              <a:gd name="connsiteX68-13101" fmla="*/ 2961603 w 8037833"/>
              <a:gd name="connsiteY68-13102" fmla="*/ 3638221 h 3784177"/>
              <a:gd name="connsiteX69-13103" fmla="*/ 2944959 w 8037833"/>
              <a:gd name="connsiteY69-13104" fmla="*/ 3639723 h 3784177"/>
              <a:gd name="connsiteX70-13105" fmla="*/ 2940402 w 8037833"/>
              <a:gd name="connsiteY70-13106" fmla="*/ 3651000 h 3784177"/>
              <a:gd name="connsiteX71-13107" fmla="*/ 2884777 w 8037833"/>
              <a:gd name="connsiteY71-13108" fmla="*/ 3660775 h 3784177"/>
              <a:gd name="connsiteX72-13109" fmla="*/ 2739034 w 8037833"/>
              <a:gd name="connsiteY72-13110" fmla="*/ 3647396 h 3784177"/>
              <a:gd name="connsiteX73-13111" fmla="*/ 2651827 w 8037833"/>
              <a:gd name="connsiteY73-13112" fmla="*/ 3646306 h 3784177"/>
              <a:gd name="connsiteX74-13113" fmla="*/ 2618680 w 8037833"/>
              <a:gd name="connsiteY74-13114" fmla="*/ 3656755 h 3784177"/>
              <a:gd name="connsiteX75-13115" fmla="*/ 2572404 w 8037833"/>
              <a:gd name="connsiteY75-13116" fmla="*/ 3664043 h 3784177"/>
              <a:gd name="connsiteX76-13117" fmla="*/ 2423704 w 8037833"/>
              <a:gd name="connsiteY76-13118" fmla="*/ 3658079 h 3784177"/>
              <a:gd name="connsiteX77-13119" fmla="*/ 2301172 w 8037833"/>
              <a:gd name="connsiteY77-13120" fmla="*/ 3663053 h 3784177"/>
              <a:gd name="connsiteX78-13121" fmla="*/ 2238966 w 8037833"/>
              <a:gd name="connsiteY78-13122" fmla="*/ 3668777 h 3784177"/>
              <a:gd name="connsiteX79-13123" fmla="*/ 2082844 w 8037833"/>
              <a:gd name="connsiteY79-13124" fmla="*/ 3645349 h 3784177"/>
              <a:gd name="connsiteX80-13125" fmla="*/ 1938480 w 8037833"/>
              <a:gd name="connsiteY80-13126" fmla="*/ 3601439 h 3784177"/>
              <a:gd name="connsiteX81-13127" fmla="*/ 1900166 w 8037833"/>
              <a:gd name="connsiteY81-13128" fmla="*/ 3609358 h 3784177"/>
              <a:gd name="connsiteX82-13129" fmla="*/ 1787830 w 8037833"/>
              <a:gd name="connsiteY82-13130" fmla="*/ 3633173 h 3784177"/>
              <a:gd name="connsiteX83-13131" fmla="*/ 1734224 w 8037833"/>
              <a:gd name="connsiteY83-13132" fmla="*/ 3655593 h 3784177"/>
              <a:gd name="connsiteX84-13133" fmla="*/ 1664576 w 8037833"/>
              <a:gd name="connsiteY84-13134" fmla="*/ 3638572 h 3784177"/>
              <a:gd name="connsiteX85-13135" fmla="*/ 1577459 w 8037833"/>
              <a:gd name="connsiteY85-13136" fmla="*/ 3658824 h 3784177"/>
              <a:gd name="connsiteX86-13137" fmla="*/ 1527269 w 8037833"/>
              <a:gd name="connsiteY86-13138" fmla="*/ 3663088 h 3784177"/>
              <a:gd name="connsiteX87-13139" fmla="*/ 1390118 w 8037833"/>
              <a:gd name="connsiteY87-13140" fmla="*/ 3682789 h 3784177"/>
              <a:gd name="connsiteX88-13141" fmla="*/ 1252698 w 8037833"/>
              <a:gd name="connsiteY88-13142" fmla="*/ 3708662 h 3784177"/>
              <a:gd name="connsiteX89-13143" fmla="*/ 1171039 w 8037833"/>
              <a:gd name="connsiteY89-13144" fmla="*/ 3758642 h 3784177"/>
              <a:gd name="connsiteX90-13145" fmla="*/ 1058106 w 8037833"/>
              <a:gd name="connsiteY90-13146" fmla="*/ 3776166 h 3784177"/>
              <a:gd name="connsiteX91-13147" fmla="*/ 1039167 w 8037833"/>
              <a:gd name="connsiteY91-13148" fmla="*/ 3784177 h 3784177"/>
              <a:gd name="connsiteX92-13149" fmla="*/ 989223 w 8037833"/>
              <a:gd name="connsiteY92-13150" fmla="*/ 3770303 h 3784177"/>
              <a:gd name="connsiteX93-13151" fmla="*/ 907906 w 8037833"/>
              <a:gd name="connsiteY93-13152" fmla="*/ 3757678 h 3784177"/>
              <a:gd name="connsiteX94-13153" fmla="*/ 825226 w 8037833"/>
              <a:gd name="connsiteY94-13154" fmla="*/ 3726369 h 3784177"/>
              <a:gd name="connsiteX95-13155" fmla="*/ 722264 w 8037833"/>
              <a:gd name="connsiteY95-13156" fmla="*/ 3747612 h 3784177"/>
              <a:gd name="connsiteX96-13157" fmla="*/ 659460 w 8037833"/>
              <a:gd name="connsiteY96-13158" fmla="*/ 3740429 h 3784177"/>
              <a:gd name="connsiteX97-13159" fmla="*/ 556552 w 8037833"/>
              <a:gd name="connsiteY97-13160" fmla="*/ 3739124 h 3784177"/>
              <a:gd name="connsiteX98-13161" fmla="*/ 385384 w 8037833"/>
              <a:gd name="connsiteY98-13162" fmla="*/ 3726388 h 3784177"/>
              <a:gd name="connsiteX99-13163" fmla="*/ 339711 w 8037833"/>
              <a:gd name="connsiteY99-13164" fmla="*/ 3718242 h 3784177"/>
              <a:gd name="connsiteX100-13165" fmla="*/ 222239 w 8037833"/>
              <a:gd name="connsiteY100-13166" fmla="*/ 3672335 h 3784177"/>
              <a:gd name="connsiteX101-13167" fmla="*/ 163578 w 8037833"/>
              <a:gd name="connsiteY101-13168" fmla="*/ 3656292 h 3784177"/>
              <a:gd name="connsiteX102-13169" fmla="*/ 72220 w 8037833"/>
              <a:gd name="connsiteY102-13170" fmla="*/ 3645272 h 3784177"/>
              <a:gd name="connsiteX103-13171" fmla="*/ 44395 w 8037833"/>
              <a:gd name="connsiteY103-13172" fmla="*/ 3639455 h 3784177"/>
              <a:gd name="connsiteX104-13173" fmla="*/ 1962 w 8037833"/>
              <a:gd name="connsiteY104-13174" fmla="*/ 3635948 h 3784177"/>
              <a:gd name="connsiteX105-13175" fmla="*/ 0 w 8037833"/>
              <a:gd name="connsiteY105-13176" fmla="*/ 3635261 h 3784177"/>
              <a:gd name="connsiteX106-13177" fmla="*/ 0 w 8037833"/>
              <a:gd name="connsiteY106-13178" fmla="*/ 12763 h 3784177"/>
              <a:gd name="connsiteX0-13179" fmla="*/ 0 w 8037833"/>
              <a:gd name="connsiteY0-13180" fmla="*/ 12763 h 3784177"/>
              <a:gd name="connsiteX1-13181" fmla="*/ 8037833 w 8037833"/>
              <a:gd name="connsiteY1-13182" fmla="*/ 0 h 3784177"/>
              <a:gd name="connsiteX2-13183" fmla="*/ 8037833 w 8037833"/>
              <a:gd name="connsiteY2-13184" fmla="*/ 3123098 h 3784177"/>
              <a:gd name="connsiteX3-13185" fmla="*/ 8034343 w 8037833"/>
              <a:gd name="connsiteY3-13186" fmla="*/ 3122573 h 3784177"/>
              <a:gd name="connsiteX4-13187" fmla="*/ 7877229 w 8037833"/>
              <a:gd name="connsiteY4-13188" fmla="*/ 3143819 h 3784177"/>
              <a:gd name="connsiteX5-13189" fmla="*/ 7752740 w 8037833"/>
              <a:gd name="connsiteY5-13190" fmla="*/ 3181149 h 3784177"/>
              <a:gd name="connsiteX6-13191" fmla="*/ 7588760 w 8037833"/>
              <a:gd name="connsiteY6-13192" fmla="*/ 3183782 h 3784177"/>
              <a:gd name="connsiteX7-13193" fmla="*/ 7351256 w 8037833"/>
              <a:gd name="connsiteY7-13194" fmla="*/ 3276296 h 3784177"/>
              <a:gd name="connsiteX8-13195" fmla="*/ 7241630 w 8037833"/>
              <a:gd name="connsiteY8-13196" fmla="*/ 3258619 h 3784177"/>
              <a:gd name="connsiteX9-13197" fmla="*/ 7197338 w 8037833"/>
              <a:gd name="connsiteY9-13198" fmla="*/ 3224751 h 3784177"/>
              <a:gd name="connsiteX10-13199" fmla="*/ 7180777 w 8037833"/>
              <a:gd name="connsiteY10-13200" fmla="*/ 3222826 h 3784177"/>
              <a:gd name="connsiteX11-13201" fmla="*/ 7146896 w 8037833"/>
              <a:gd name="connsiteY11-13202" fmla="*/ 3256975 h 3784177"/>
              <a:gd name="connsiteX12-13203" fmla="*/ 7101771 w 8037833"/>
              <a:gd name="connsiteY12-13204" fmla="*/ 3257015 h 3784177"/>
              <a:gd name="connsiteX13-13205" fmla="*/ 7047844 w 8037833"/>
              <a:gd name="connsiteY13-13206" fmla="*/ 3303791 h 3784177"/>
              <a:gd name="connsiteX14-13207" fmla="*/ 6912506 w 8037833"/>
              <a:gd name="connsiteY14-13208" fmla="*/ 3361478 h 3784177"/>
              <a:gd name="connsiteX15-13209" fmla="*/ 6819463 w 8037833"/>
              <a:gd name="connsiteY15-13210" fmla="*/ 3368624 h 3784177"/>
              <a:gd name="connsiteX16-13211" fmla="*/ 6797198 w 8037833"/>
              <a:gd name="connsiteY16-13212" fmla="*/ 3378256 h 3784177"/>
              <a:gd name="connsiteX17-13213" fmla="*/ 6687784 w 8037833"/>
              <a:gd name="connsiteY17-13214" fmla="*/ 3376132 h 3784177"/>
              <a:gd name="connsiteX18-13215" fmla="*/ 6566539 w 8037833"/>
              <a:gd name="connsiteY18-13216" fmla="*/ 3382500 h 3784177"/>
              <a:gd name="connsiteX19-13217" fmla="*/ 6352283 w 8037833"/>
              <a:gd name="connsiteY19-13218" fmla="*/ 3374762 h 3784177"/>
              <a:gd name="connsiteX20-13219" fmla="*/ 6111718 w 8037833"/>
              <a:gd name="connsiteY20-13220" fmla="*/ 3357536 h 3784177"/>
              <a:gd name="connsiteX21-13221" fmla="*/ 6022263 w 8037833"/>
              <a:gd name="connsiteY21-13222" fmla="*/ 3359057 h 3784177"/>
              <a:gd name="connsiteX22-13223" fmla="*/ 5891274 w 8037833"/>
              <a:gd name="connsiteY22-13224" fmla="*/ 3397681 h 3784177"/>
              <a:gd name="connsiteX23-13225" fmla="*/ 5746050 w 8037833"/>
              <a:gd name="connsiteY23-13226" fmla="*/ 3426142 h 3784177"/>
              <a:gd name="connsiteX24-13227" fmla="*/ 5613670 w 8037833"/>
              <a:gd name="connsiteY24-13228" fmla="*/ 3428671 h 3784177"/>
              <a:gd name="connsiteX25-13229" fmla="*/ 5535334 w 8037833"/>
              <a:gd name="connsiteY25-13230" fmla="*/ 3437044 h 3784177"/>
              <a:gd name="connsiteX26-13231" fmla="*/ 5506940 w 8037833"/>
              <a:gd name="connsiteY26-13232" fmla="*/ 3450999 h 3784177"/>
              <a:gd name="connsiteX27-13233" fmla="*/ 5466372 w 8037833"/>
              <a:gd name="connsiteY27-13234" fmla="*/ 3463245 h 3784177"/>
              <a:gd name="connsiteX28-13235" fmla="*/ 5395833 w 8037833"/>
              <a:gd name="connsiteY28-13236" fmla="*/ 3493194 h 3784177"/>
              <a:gd name="connsiteX29-13237" fmla="*/ 5305325 w 8037833"/>
              <a:gd name="connsiteY29-13238" fmla="*/ 3505200 h 3784177"/>
              <a:gd name="connsiteX30-13239" fmla="*/ 5223043 w 8037833"/>
              <a:gd name="connsiteY30-13240" fmla="*/ 3491664 h 3784177"/>
              <a:gd name="connsiteX31-13241" fmla="*/ 5167992 w 8037833"/>
              <a:gd name="connsiteY31-13242" fmla="*/ 3486279 h 3784177"/>
              <a:gd name="connsiteX32-13243" fmla="*/ 4987020 w 8037833"/>
              <a:gd name="connsiteY32-13244" fmla="*/ 3461263 h 3784177"/>
              <a:gd name="connsiteX33-13245" fmla="*/ 4890003 w 8037833"/>
              <a:gd name="connsiteY33-13246" fmla="*/ 3469874 h 3784177"/>
              <a:gd name="connsiteX34-13247" fmla="*/ 4856654 w 8037833"/>
              <a:gd name="connsiteY34-13248" fmla="*/ 3481880 h 3784177"/>
              <a:gd name="connsiteX35-13249" fmla="*/ 4800711 w 8037833"/>
              <a:gd name="connsiteY35-13250" fmla="*/ 3501441 h 3784177"/>
              <a:gd name="connsiteX36-13251" fmla="*/ 4761569 w 8037833"/>
              <a:gd name="connsiteY36-13252" fmla="*/ 3538103 h 3784177"/>
              <a:gd name="connsiteX37-13253" fmla="*/ 4713734 w 8037833"/>
              <a:gd name="connsiteY37-13254" fmla="*/ 3545724 h 3784177"/>
              <a:gd name="connsiteX38-13255" fmla="*/ 4649120 w 8037833"/>
              <a:gd name="connsiteY38-13256" fmla="*/ 3536392 h 3784177"/>
              <a:gd name="connsiteX39-13257" fmla="*/ 4573578 w 8037833"/>
              <a:gd name="connsiteY39-13258" fmla="*/ 3565923 h 3784177"/>
              <a:gd name="connsiteX40-13259" fmla="*/ 4529117 w 8037833"/>
              <a:gd name="connsiteY40-13260" fmla="*/ 3575592 h 3784177"/>
              <a:gd name="connsiteX41-13261" fmla="*/ 4408641 w 8037833"/>
              <a:gd name="connsiteY41-13262" fmla="*/ 3610000 h 3784177"/>
              <a:gd name="connsiteX42-13263" fmla="*/ 4356402 w 8037833"/>
              <a:gd name="connsiteY42-13264" fmla="*/ 3642792 h 3784177"/>
              <a:gd name="connsiteX43-13265" fmla="*/ 4270245 w 8037833"/>
              <a:gd name="connsiteY43-13266" fmla="*/ 3665789 h 3784177"/>
              <a:gd name="connsiteX44-13267" fmla="*/ 4208725 w 8037833"/>
              <a:gd name="connsiteY44-13268" fmla="*/ 3678132 h 3784177"/>
              <a:gd name="connsiteX45-13269" fmla="*/ 4191289 w 8037833"/>
              <a:gd name="connsiteY45-13270" fmla="*/ 3702380 h 3784177"/>
              <a:gd name="connsiteX46-13271" fmla="*/ 4191039 w 8037833"/>
              <a:gd name="connsiteY46-13272" fmla="*/ 3702831 h 3784177"/>
              <a:gd name="connsiteX47-13273" fmla="*/ 4181340 w 8037833"/>
              <a:gd name="connsiteY47-13274" fmla="*/ 3701729 h 3784177"/>
              <a:gd name="connsiteX48-13275" fmla="*/ 4133816 w 8037833"/>
              <a:gd name="connsiteY48-13276" fmla="*/ 3690565 h 3784177"/>
              <a:gd name="connsiteX49-13277" fmla="*/ 4071732 w 8037833"/>
              <a:gd name="connsiteY49-13278" fmla="*/ 3732513 h 3784177"/>
              <a:gd name="connsiteX50-13279" fmla="*/ 4045924 w 8037833"/>
              <a:gd name="connsiteY50-13280" fmla="*/ 3739404 h 3784177"/>
              <a:gd name="connsiteX51-13281" fmla="*/ 4032171 w 8037833"/>
              <a:gd name="connsiteY51-13282" fmla="*/ 3745523 h 3784177"/>
              <a:gd name="connsiteX52-13283" fmla="*/ 4011556 w 8037833"/>
              <a:gd name="connsiteY52-13284" fmla="*/ 3729673 h 3784177"/>
              <a:gd name="connsiteX53-13285" fmla="*/ 3985774 w 8037833"/>
              <a:gd name="connsiteY53-13286" fmla="*/ 3736547 h 3784177"/>
              <a:gd name="connsiteX54-13287" fmla="*/ 3979769 w 8037833"/>
              <a:gd name="connsiteY54-13288" fmla="*/ 3738769 h 3784177"/>
              <a:gd name="connsiteX55-13289" fmla="*/ 3950014 w 8037833"/>
              <a:gd name="connsiteY55-13290" fmla="*/ 3726942 h 3784177"/>
              <a:gd name="connsiteX56-13291" fmla="*/ 3934671 w 8037833"/>
              <a:gd name="connsiteY56-13292" fmla="*/ 3723339 h 3784177"/>
              <a:gd name="connsiteX57-13293" fmla="*/ 3930274 w 8037833"/>
              <a:gd name="connsiteY57-13294" fmla="*/ 3717148 h 3784177"/>
              <a:gd name="connsiteX58-13295" fmla="*/ 3907660 w 8037833"/>
              <a:gd name="connsiteY58-13296" fmla="*/ 3714456 h 3784177"/>
              <a:gd name="connsiteX59-13297" fmla="*/ 3905087 w 8037833"/>
              <a:gd name="connsiteY59-13298" fmla="*/ 3716098 h 3784177"/>
              <a:gd name="connsiteX60-13299" fmla="*/ 3886347 w 8037833"/>
              <a:gd name="connsiteY60-13300" fmla="*/ 3706620 h 3784177"/>
              <a:gd name="connsiteX61-13301" fmla="*/ 3870533 w 8037833"/>
              <a:gd name="connsiteY61-13302" fmla="*/ 3689905 h 3784177"/>
              <a:gd name="connsiteX62-13303" fmla="*/ 3678563 w 8037833"/>
              <a:gd name="connsiteY62-13304" fmla="*/ 3694486 h 3784177"/>
              <a:gd name="connsiteX63-13305" fmla="*/ 3524121 w 8037833"/>
              <a:gd name="connsiteY63-13306" fmla="*/ 3642736 h 3784177"/>
              <a:gd name="connsiteX64-13307" fmla="*/ 3373519 w 8037833"/>
              <a:gd name="connsiteY64-13308" fmla="*/ 3665785 h 3784177"/>
              <a:gd name="connsiteX65-13309" fmla="*/ 3114267 w 8037833"/>
              <a:gd name="connsiteY65-13310" fmla="*/ 3638983 h 3784177"/>
              <a:gd name="connsiteX66-13311" fmla="*/ 2989722 w 8037833"/>
              <a:gd name="connsiteY66-13312" fmla="*/ 3623230 h 3784177"/>
              <a:gd name="connsiteX67-13313" fmla="*/ 2965734 w 8037833"/>
              <a:gd name="connsiteY67-13314" fmla="*/ 3635676 h 3784177"/>
              <a:gd name="connsiteX68-13315" fmla="*/ 2961603 w 8037833"/>
              <a:gd name="connsiteY68-13316" fmla="*/ 3638221 h 3784177"/>
              <a:gd name="connsiteX69-13317" fmla="*/ 2944959 w 8037833"/>
              <a:gd name="connsiteY69-13318" fmla="*/ 3639723 h 3784177"/>
              <a:gd name="connsiteX70-13319" fmla="*/ 2940402 w 8037833"/>
              <a:gd name="connsiteY70-13320" fmla="*/ 3651000 h 3784177"/>
              <a:gd name="connsiteX71-13321" fmla="*/ 2884777 w 8037833"/>
              <a:gd name="connsiteY71-13322" fmla="*/ 3660775 h 3784177"/>
              <a:gd name="connsiteX72-13323" fmla="*/ 2739034 w 8037833"/>
              <a:gd name="connsiteY72-13324" fmla="*/ 3647396 h 3784177"/>
              <a:gd name="connsiteX73-13325" fmla="*/ 2651827 w 8037833"/>
              <a:gd name="connsiteY73-13326" fmla="*/ 3646306 h 3784177"/>
              <a:gd name="connsiteX74-13327" fmla="*/ 2618680 w 8037833"/>
              <a:gd name="connsiteY74-13328" fmla="*/ 3656755 h 3784177"/>
              <a:gd name="connsiteX75-13329" fmla="*/ 2572404 w 8037833"/>
              <a:gd name="connsiteY75-13330" fmla="*/ 3664043 h 3784177"/>
              <a:gd name="connsiteX76-13331" fmla="*/ 2423704 w 8037833"/>
              <a:gd name="connsiteY76-13332" fmla="*/ 3658079 h 3784177"/>
              <a:gd name="connsiteX77-13333" fmla="*/ 2301172 w 8037833"/>
              <a:gd name="connsiteY77-13334" fmla="*/ 3663053 h 3784177"/>
              <a:gd name="connsiteX78-13335" fmla="*/ 2258745 w 8037833"/>
              <a:gd name="connsiteY78-13336" fmla="*/ 3673229 h 3784177"/>
              <a:gd name="connsiteX79-13337" fmla="*/ 2082844 w 8037833"/>
              <a:gd name="connsiteY79-13338" fmla="*/ 3645349 h 3784177"/>
              <a:gd name="connsiteX80-13339" fmla="*/ 1938480 w 8037833"/>
              <a:gd name="connsiteY80-13340" fmla="*/ 3601439 h 3784177"/>
              <a:gd name="connsiteX81-13341" fmla="*/ 1900166 w 8037833"/>
              <a:gd name="connsiteY81-13342" fmla="*/ 3609358 h 3784177"/>
              <a:gd name="connsiteX82-13343" fmla="*/ 1787830 w 8037833"/>
              <a:gd name="connsiteY82-13344" fmla="*/ 3633173 h 3784177"/>
              <a:gd name="connsiteX83-13345" fmla="*/ 1734224 w 8037833"/>
              <a:gd name="connsiteY83-13346" fmla="*/ 3655593 h 3784177"/>
              <a:gd name="connsiteX84-13347" fmla="*/ 1664576 w 8037833"/>
              <a:gd name="connsiteY84-13348" fmla="*/ 3638572 h 3784177"/>
              <a:gd name="connsiteX85-13349" fmla="*/ 1577459 w 8037833"/>
              <a:gd name="connsiteY85-13350" fmla="*/ 3658824 h 3784177"/>
              <a:gd name="connsiteX86-13351" fmla="*/ 1527269 w 8037833"/>
              <a:gd name="connsiteY86-13352" fmla="*/ 3663088 h 3784177"/>
              <a:gd name="connsiteX87-13353" fmla="*/ 1390118 w 8037833"/>
              <a:gd name="connsiteY87-13354" fmla="*/ 3682789 h 3784177"/>
              <a:gd name="connsiteX88-13355" fmla="*/ 1252698 w 8037833"/>
              <a:gd name="connsiteY88-13356" fmla="*/ 3708662 h 3784177"/>
              <a:gd name="connsiteX89-13357" fmla="*/ 1171039 w 8037833"/>
              <a:gd name="connsiteY89-13358" fmla="*/ 3758642 h 3784177"/>
              <a:gd name="connsiteX90-13359" fmla="*/ 1058106 w 8037833"/>
              <a:gd name="connsiteY90-13360" fmla="*/ 3776166 h 3784177"/>
              <a:gd name="connsiteX91-13361" fmla="*/ 1039167 w 8037833"/>
              <a:gd name="connsiteY91-13362" fmla="*/ 3784177 h 3784177"/>
              <a:gd name="connsiteX92-13363" fmla="*/ 989223 w 8037833"/>
              <a:gd name="connsiteY92-13364" fmla="*/ 3770303 h 3784177"/>
              <a:gd name="connsiteX93-13365" fmla="*/ 907906 w 8037833"/>
              <a:gd name="connsiteY93-13366" fmla="*/ 3757678 h 3784177"/>
              <a:gd name="connsiteX94-13367" fmla="*/ 825226 w 8037833"/>
              <a:gd name="connsiteY94-13368" fmla="*/ 3726369 h 3784177"/>
              <a:gd name="connsiteX95-13369" fmla="*/ 722264 w 8037833"/>
              <a:gd name="connsiteY95-13370" fmla="*/ 3747612 h 3784177"/>
              <a:gd name="connsiteX96-13371" fmla="*/ 659460 w 8037833"/>
              <a:gd name="connsiteY96-13372" fmla="*/ 3740429 h 3784177"/>
              <a:gd name="connsiteX97-13373" fmla="*/ 556552 w 8037833"/>
              <a:gd name="connsiteY97-13374" fmla="*/ 3739124 h 3784177"/>
              <a:gd name="connsiteX98-13375" fmla="*/ 385384 w 8037833"/>
              <a:gd name="connsiteY98-13376" fmla="*/ 3726388 h 3784177"/>
              <a:gd name="connsiteX99-13377" fmla="*/ 339711 w 8037833"/>
              <a:gd name="connsiteY99-13378" fmla="*/ 3718242 h 3784177"/>
              <a:gd name="connsiteX100-13379" fmla="*/ 222239 w 8037833"/>
              <a:gd name="connsiteY100-13380" fmla="*/ 3672335 h 3784177"/>
              <a:gd name="connsiteX101-13381" fmla="*/ 163578 w 8037833"/>
              <a:gd name="connsiteY101-13382" fmla="*/ 3656292 h 3784177"/>
              <a:gd name="connsiteX102-13383" fmla="*/ 72220 w 8037833"/>
              <a:gd name="connsiteY102-13384" fmla="*/ 3645272 h 3784177"/>
              <a:gd name="connsiteX103-13385" fmla="*/ 44395 w 8037833"/>
              <a:gd name="connsiteY103-13386" fmla="*/ 3639455 h 3784177"/>
              <a:gd name="connsiteX104-13387" fmla="*/ 1962 w 8037833"/>
              <a:gd name="connsiteY104-13388" fmla="*/ 3635948 h 3784177"/>
              <a:gd name="connsiteX105-13389" fmla="*/ 0 w 8037833"/>
              <a:gd name="connsiteY105-13390" fmla="*/ 3635261 h 3784177"/>
              <a:gd name="connsiteX106-13391" fmla="*/ 0 w 8037833"/>
              <a:gd name="connsiteY106-13392" fmla="*/ 12763 h 3784177"/>
              <a:gd name="connsiteX0-13393" fmla="*/ 0 w 8037833"/>
              <a:gd name="connsiteY0-13394" fmla="*/ 12763 h 3784177"/>
              <a:gd name="connsiteX1-13395" fmla="*/ 8037833 w 8037833"/>
              <a:gd name="connsiteY1-13396" fmla="*/ 0 h 3784177"/>
              <a:gd name="connsiteX2-13397" fmla="*/ 8037833 w 8037833"/>
              <a:gd name="connsiteY2-13398" fmla="*/ 3123098 h 3784177"/>
              <a:gd name="connsiteX3-13399" fmla="*/ 8034343 w 8037833"/>
              <a:gd name="connsiteY3-13400" fmla="*/ 3122573 h 3784177"/>
              <a:gd name="connsiteX4-13401" fmla="*/ 7877229 w 8037833"/>
              <a:gd name="connsiteY4-13402" fmla="*/ 3143819 h 3784177"/>
              <a:gd name="connsiteX5-13403" fmla="*/ 7752740 w 8037833"/>
              <a:gd name="connsiteY5-13404" fmla="*/ 3181149 h 3784177"/>
              <a:gd name="connsiteX6-13405" fmla="*/ 7588760 w 8037833"/>
              <a:gd name="connsiteY6-13406" fmla="*/ 3183782 h 3784177"/>
              <a:gd name="connsiteX7-13407" fmla="*/ 7351256 w 8037833"/>
              <a:gd name="connsiteY7-13408" fmla="*/ 3276296 h 3784177"/>
              <a:gd name="connsiteX8-13409" fmla="*/ 7241630 w 8037833"/>
              <a:gd name="connsiteY8-13410" fmla="*/ 3258619 h 3784177"/>
              <a:gd name="connsiteX9-13411" fmla="*/ 7197338 w 8037833"/>
              <a:gd name="connsiteY9-13412" fmla="*/ 3224751 h 3784177"/>
              <a:gd name="connsiteX10-13413" fmla="*/ 7180777 w 8037833"/>
              <a:gd name="connsiteY10-13414" fmla="*/ 3222826 h 3784177"/>
              <a:gd name="connsiteX11-13415" fmla="*/ 7146896 w 8037833"/>
              <a:gd name="connsiteY11-13416" fmla="*/ 3256975 h 3784177"/>
              <a:gd name="connsiteX12-13417" fmla="*/ 7101771 w 8037833"/>
              <a:gd name="connsiteY12-13418" fmla="*/ 3257015 h 3784177"/>
              <a:gd name="connsiteX13-13419" fmla="*/ 7047844 w 8037833"/>
              <a:gd name="connsiteY13-13420" fmla="*/ 3303791 h 3784177"/>
              <a:gd name="connsiteX14-13421" fmla="*/ 6912506 w 8037833"/>
              <a:gd name="connsiteY14-13422" fmla="*/ 3361478 h 3784177"/>
              <a:gd name="connsiteX15-13423" fmla="*/ 6819463 w 8037833"/>
              <a:gd name="connsiteY15-13424" fmla="*/ 3368624 h 3784177"/>
              <a:gd name="connsiteX16-13425" fmla="*/ 6797198 w 8037833"/>
              <a:gd name="connsiteY16-13426" fmla="*/ 3378256 h 3784177"/>
              <a:gd name="connsiteX17-13427" fmla="*/ 6687784 w 8037833"/>
              <a:gd name="connsiteY17-13428" fmla="*/ 3376132 h 3784177"/>
              <a:gd name="connsiteX18-13429" fmla="*/ 6566539 w 8037833"/>
              <a:gd name="connsiteY18-13430" fmla="*/ 3382500 h 3784177"/>
              <a:gd name="connsiteX19-13431" fmla="*/ 6352283 w 8037833"/>
              <a:gd name="connsiteY19-13432" fmla="*/ 3374762 h 3784177"/>
              <a:gd name="connsiteX20-13433" fmla="*/ 6111718 w 8037833"/>
              <a:gd name="connsiteY20-13434" fmla="*/ 3357536 h 3784177"/>
              <a:gd name="connsiteX21-13435" fmla="*/ 6022263 w 8037833"/>
              <a:gd name="connsiteY21-13436" fmla="*/ 3359057 h 3784177"/>
              <a:gd name="connsiteX22-13437" fmla="*/ 5891274 w 8037833"/>
              <a:gd name="connsiteY22-13438" fmla="*/ 3397681 h 3784177"/>
              <a:gd name="connsiteX23-13439" fmla="*/ 5746050 w 8037833"/>
              <a:gd name="connsiteY23-13440" fmla="*/ 3426142 h 3784177"/>
              <a:gd name="connsiteX24-13441" fmla="*/ 5613670 w 8037833"/>
              <a:gd name="connsiteY24-13442" fmla="*/ 3428671 h 3784177"/>
              <a:gd name="connsiteX25-13443" fmla="*/ 5535334 w 8037833"/>
              <a:gd name="connsiteY25-13444" fmla="*/ 3437044 h 3784177"/>
              <a:gd name="connsiteX26-13445" fmla="*/ 5506940 w 8037833"/>
              <a:gd name="connsiteY26-13446" fmla="*/ 3450999 h 3784177"/>
              <a:gd name="connsiteX27-13447" fmla="*/ 5466372 w 8037833"/>
              <a:gd name="connsiteY27-13448" fmla="*/ 3463245 h 3784177"/>
              <a:gd name="connsiteX28-13449" fmla="*/ 5395833 w 8037833"/>
              <a:gd name="connsiteY28-13450" fmla="*/ 3493194 h 3784177"/>
              <a:gd name="connsiteX29-13451" fmla="*/ 5305325 w 8037833"/>
              <a:gd name="connsiteY29-13452" fmla="*/ 3505200 h 3784177"/>
              <a:gd name="connsiteX30-13453" fmla="*/ 5223043 w 8037833"/>
              <a:gd name="connsiteY30-13454" fmla="*/ 3491664 h 3784177"/>
              <a:gd name="connsiteX31-13455" fmla="*/ 5167992 w 8037833"/>
              <a:gd name="connsiteY31-13456" fmla="*/ 3486279 h 3784177"/>
              <a:gd name="connsiteX32-13457" fmla="*/ 4987020 w 8037833"/>
              <a:gd name="connsiteY32-13458" fmla="*/ 3461263 h 3784177"/>
              <a:gd name="connsiteX33-13459" fmla="*/ 4890003 w 8037833"/>
              <a:gd name="connsiteY33-13460" fmla="*/ 3469874 h 3784177"/>
              <a:gd name="connsiteX34-13461" fmla="*/ 4856654 w 8037833"/>
              <a:gd name="connsiteY34-13462" fmla="*/ 3481880 h 3784177"/>
              <a:gd name="connsiteX35-13463" fmla="*/ 4800711 w 8037833"/>
              <a:gd name="connsiteY35-13464" fmla="*/ 3501441 h 3784177"/>
              <a:gd name="connsiteX36-13465" fmla="*/ 4761569 w 8037833"/>
              <a:gd name="connsiteY36-13466" fmla="*/ 3538103 h 3784177"/>
              <a:gd name="connsiteX37-13467" fmla="*/ 4713734 w 8037833"/>
              <a:gd name="connsiteY37-13468" fmla="*/ 3545724 h 3784177"/>
              <a:gd name="connsiteX38-13469" fmla="*/ 4649120 w 8037833"/>
              <a:gd name="connsiteY38-13470" fmla="*/ 3536392 h 3784177"/>
              <a:gd name="connsiteX39-13471" fmla="*/ 4573578 w 8037833"/>
              <a:gd name="connsiteY39-13472" fmla="*/ 3565923 h 3784177"/>
              <a:gd name="connsiteX40-13473" fmla="*/ 4529117 w 8037833"/>
              <a:gd name="connsiteY40-13474" fmla="*/ 3575592 h 3784177"/>
              <a:gd name="connsiteX41-13475" fmla="*/ 4408641 w 8037833"/>
              <a:gd name="connsiteY41-13476" fmla="*/ 3610000 h 3784177"/>
              <a:gd name="connsiteX42-13477" fmla="*/ 4356402 w 8037833"/>
              <a:gd name="connsiteY42-13478" fmla="*/ 3642792 h 3784177"/>
              <a:gd name="connsiteX43-13479" fmla="*/ 4270245 w 8037833"/>
              <a:gd name="connsiteY43-13480" fmla="*/ 3665789 h 3784177"/>
              <a:gd name="connsiteX44-13481" fmla="*/ 4208725 w 8037833"/>
              <a:gd name="connsiteY44-13482" fmla="*/ 3678132 h 3784177"/>
              <a:gd name="connsiteX45-13483" fmla="*/ 4191289 w 8037833"/>
              <a:gd name="connsiteY45-13484" fmla="*/ 3702380 h 3784177"/>
              <a:gd name="connsiteX46-13485" fmla="*/ 4191039 w 8037833"/>
              <a:gd name="connsiteY46-13486" fmla="*/ 3702831 h 3784177"/>
              <a:gd name="connsiteX47-13487" fmla="*/ 4181340 w 8037833"/>
              <a:gd name="connsiteY47-13488" fmla="*/ 3701729 h 3784177"/>
              <a:gd name="connsiteX48-13489" fmla="*/ 4133816 w 8037833"/>
              <a:gd name="connsiteY48-13490" fmla="*/ 3690565 h 3784177"/>
              <a:gd name="connsiteX49-13491" fmla="*/ 4071732 w 8037833"/>
              <a:gd name="connsiteY49-13492" fmla="*/ 3732513 h 3784177"/>
              <a:gd name="connsiteX50-13493" fmla="*/ 4045924 w 8037833"/>
              <a:gd name="connsiteY50-13494" fmla="*/ 3739404 h 3784177"/>
              <a:gd name="connsiteX51-13495" fmla="*/ 4032171 w 8037833"/>
              <a:gd name="connsiteY51-13496" fmla="*/ 3745523 h 3784177"/>
              <a:gd name="connsiteX52-13497" fmla="*/ 4011556 w 8037833"/>
              <a:gd name="connsiteY52-13498" fmla="*/ 3729673 h 3784177"/>
              <a:gd name="connsiteX53-13499" fmla="*/ 3985774 w 8037833"/>
              <a:gd name="connsiteY53-13500" fmla="*/ 3736547 h 3784177"/>
              <a:gd name="connsiteX54-13501" fmla="*/ 3979769 w 8037833"/>
              <a:gd name="connsiteY54-13502" fmla="*/ 3738769 h 3784177"/>
              <a:gd name="connsiteX55-13503" fmla="*/ 3950014 w 8037833"/>
              <a:gd name="connsiteY55-13504" fmla="*/ 3726942 h 3784177"/>
              <a:gd name="connsiteX56-13505" fmla="*/ 3934671 w 8037833"/>
              <a:gd name="connsiteY56-13506" fmla="*/ 3723339 h 3784177"/>
              <a:gd name="connsiteX57-13507" fmla="*/ 3930274 w 8037833"/>
              <a:gd name="connsiteY57-13508" fmla="*/ 3717148 h 3784177"/>
              <a:gd name="connsiteX58-13509" fmla="*/ 3907660 w 8037833"/>
              <a:gd name="connsiteY58-13510" fmla="*/ 3714456 h 3784177"/>
              <a:gd name="connsiteX59-13511" fmla="*/ 3905087 w 8037833"/>
              <a:gd name="connsiteY59-13512" fmla="*/ 3716098 h 3784177"/>
              <a:gd name="connsiteX60-13513" fmla="*/ 3886347 w 8037833"/>
              <a:gd name="connsiteY60-13514" fmla="*/ 3706620 h 3784177"/>
              <a:gd name="connsiteX61-13515" fmla="*/ 3870533 w 8037833"/>
              <a:gd name="connsiteY61-13516" fmla="*/ 3689905 h 3784177"/>
              <a:gd name="connsiteX62-13517" fmla="*/ 3678563 w 8037833"/>
              <a:gd name="connsiteY62-13518" fmla="*/ 3694486 h 3784177"/>
              <a:gd name="connsiteX63-13519" fmla="*/ 3524121 w 8037833"/>
              <a:gd name="connsiteY63-13520" fmla="*/ 3642736 h 3784177"/>
              <a:gd name="connsiteX64-13521" fmla="*/ 3373519 w 8037833"/>
              <a:gd name="connsiteY64-13522" fmla="*/ 3665785 h 3784177"/>
              <a:gd name="connsiteX65-13523" fmla="*/ 3114267 w 8037833"/>
              <a:gd name="connsiteY65-13524" fmla="*/ 3638983 h 3784177"/>
              <a:gd name="connsiteX66-13525" fmla="*/ 2989722 w 8037833"/>
              <a:gd name="connsiteY66-13526" fmla="*/ 3623230 h 3784177"/>
              <a:gd name="connsiteX67-13527" fmla="*/ 2965734 w 8037833"/>
              <a:gd name="connsiteY67-13528" fmla="*/ 3635676 h 3784177"/>
              <a:gd name="connsiteX68-13529" fmla="*/ 2961603 w 8037833"/>
              <a:gd name="connsiteY68-13530" fmla="*/ 3638221 h 3784177"/>
              <a:gd name="connsiteX69-13531" fmla="*/ 2944959 w 8037833"/>
              <a:gd name="connsiteY69-13532" fmla="*/ 3639723 h 3784177"/>
              <a:gd name="connsiteX70-13533" fmla="*/ 2940402 w 8037833"/>
              <a:gd name="connsiteY70-13534" fmla="*/ 3651000 h 3784177"/>
              <a:gd name="connsiteX71-13535" fmla="*/ 2884777 w 8037833"/>
              <a:gd name="connsiteY71-13536" fmla="*/ 3660775 h 3784177"/>
              <a:gd name="connsiteX72-13537" fmla="*/ 2739034 w 8037833"/>
              <a:gd name="connsiteY72-13538" fmla="*/ 3647396 h 3784177"/>
              <a:gd name="connsiteX73-13539" fmla="*/ 2651827 w 8037833"/>
              <a:gd name="connsiteY73-13540" fmla="*/ 3646306 h 3784177"/>
              <a:gd name="connsiteX74-13541" fmla="*/ 2618680 w 8037833"/>
              <a:gd name="connsiteY74-13542" fmla="*/ 3656755 h 3784177"/>
              <a:gd name="connsiteX75-13543" fmla="*/ 2572404 w 8037833"/>
              <a:gd name="connsiteY75-13544" fmla="*/ 3664043 h 3784177"/>
              <a:gd name="connsiteX76-13545" fmla="*/ 2423704 w 8037833"/>
              <a:gd name="connsiteY76-13546" fmla="*/ 3658079 h 3784177"/>
              <a:gd name="connsiteX77-13547" fmla="*/ 2301172 w 8037833"/>
              <a:gd name="connsiteY77-13548" fmla="*/ 3663053 h 3784177"/>
              <a:gd name="connsiteX78-13549" fmla="*/ 2258745 w 8037833"/>
              <a:gd name="connsiteY78-13550" fmla="*/ 3673229 h 3784177"/>
              <a:gd name="connsiteX79-13551" fmla="*/ 2082844 w 8037833"/>
              <a:gd name="connsiteY79-13552" fmla="*/ 3645349 h 3784177"/>
              <a:gd name="connsiteX80-13553" fmla="*/ 1938480 w 8037833"/>
              <a:gd name="connsiteY80-13554" fmla="*/ 3601439 h 3784177"/>
              <a:gd name="connsiteX81-13555" fmla="*/ 1900166 w 8037833"/>
              <a:gd name="connsiteY81-13556" fmla="*/ 3609358 h 3784177"/>
              <a:gd name="connsiteX82-13557" fmla="*/ 1787830 w 8037833"/>
              <a:gd name="connsiteY82-13558" fmla="*/ 3633173 h 3784177"/>
              <a:gd name="connsiteX83-13559" fmla="*/ 1734224 w 8037833"/>
              <a:gd name="connsiteY83-13560" fmla="*/ 3655593 h 3784177"/>
              <a:gd name="connsiteX84-13561" fmla="*/ 1664576 w 8037833"/>
              <a:gd name="connsiteY84-13562" fmla="*/ 3638572 h 3784177"/>
              <a:gd name="connsiteX85-13563" fmla="*/ 1577459 w 8037833"/>
              <a:gd name="connsiteY85-13564" fmla="*/ 3658824 h 3784177"/>
              <a:gd name="connsiteX86-13565" fmla="*/ 1527269 w 8037833"/>
              <a:gd name="connsiteY86-13566" fmla="*/ 3663088 h 3784177"/>
              <a:gd name="connsiteX87-13567" fmla="*/ 1390118 w 8037833"/>
              <a:gd name="connsiteY87-13568" fmla="*/ 3682789 h 3784177"/>
              <a:gd name="connsiteX88-13569" fmla="*/ 1252698 w 8037833"/>
              <a:gd name="connsiteY88-13570" fmla="*/ 3708662 h 3784177"/>
              <a:gd name="connsiteX89-13571" fmla="*/ 1206642 w 8037833"/>
              <a:gd name="connsiteY89-13572" fmla="*/ 3736384 h 3784177"/>
              <a:gd name="connsiteX90-13573" fmla="*/ 1058106 w 8037833"/>
              <a:gd name="connsiteY90-13574" fmla="*/ 3776166 h 3784177"/>
              <a:gd name="connsiteX91-13575" fmla="*/ 1039167 w 8037833"/>
              <a:gd name="connsiteY91-13576" fmla="*/ 3784177 h 3784177"/>
              <a:gd name="connsiteX92-13577" fmla="*/ 989223 w 8037833"/>
              <a:gd name="connsiteY92-13578" fmla="*/ 3770303 h 3784177"/>
              <a:gd name="connsiteX93-13579" fmla="*/ 907906 w 8037833"/>
              <a:gd name="connsiteY93-13580" fmla="*/ 3757678 h 3784177"/>
              <a:gd name="connsiteX94-13581" fmla="*/ 825226 w 8037833"/>
              <a:gd name="connsiteY94-13582" fmla="*/ 3726369 h 3784177"/>
              <a:gd name="connsiteX95-13583" fmla="*/ 722264 w 8037833"/>
              <a:gd name="connsiteY95-13584" fmla="*/ 3747612 h 3784177"/>
              <a:gd name="connsiteX96-13585" fmla="*/ 659460 w 8037833"/>
              <a:gd name="connsiteY96-13586" fmla="*/ 3740429 h 3784177"/>
              <a:gd name="connsiteX97-13587" fmla="*/ 556552 w 8037833"/>
              <a:gd name="connsiteY97-13588" fmla="*/ 3739124 h 3784177"/>
              <a:gd name="connsiteX98-13589" fmla="*/ 385384 w 8037833"/>
              <a:gd name="connsiteY98-13590" fmla="*/ 3726388 h 3784177"/>
              <a:gd name="connsiteX99-13591" fmla="*/ 339711 w 8037833"/>
              <a:gd name="connsiteY99-13592" fmla="*/ 3718242 h 3784177"/>
              <a:gd name="connsiteX100-13593" fmla="*/ 222239 w 8037833"/>
              <a:gd name="connsiteY100-13594" fmla="*/ 3672335 h 3784177"/>
              <a:gd name="connsiteX101-13595" fmla="*/ 163578 w 8037833"/>
              <a:gd name="connsiteY101-13596" fmla="*/ 3656292 h 3784177"/>
              <a:gd name="connsiteX102-13597" fmla="*/ 72220 w 8037833"/>
              <a:gd name="connsiteY102-13598" fmla="*/ 3645272 h 3784177"/>
              <a:gd name="connsiteX103-13599" fmla="*/ 44395 w 8037833"/>
              <a:gd name="connsiteY103-13600" fmla="*/ 3639455 h 3784177"/>
              <a:gd name="connsiteX104-13601" fmla="*/ 1962 w 8037833"/>
              <a:gd name="connsiteY104-13602" fmla="*/ 3635948 h 3784177"/>
              <a:gd name="connsiteX105-13603" fmla="*/ 0 w 8037833"/>
              <a:gd name="connsiteY105-13604" fmla="*/ 3635261 h 3784177"/>
              <a:gd name="connsiteX106-13605" fmla="*/ 0 w 8037833"/>
              <a:gd name="connsiteY106-13606" fmla="*/ 12763 h 3784177"/>
              <a:gd name="connsiteX0-13607" fmla="*/ 0 w 8037833"/>
              <a:gd name="connsiteY0-13608" fmla="*/ 12763 h 3784177"/>
              <a:gd name="connsiteX1-13609" fmla="*/ 8037833 w 8037833"/>
              <a:gd name="connsiteY1-13610" fmla="*/ 0 h 3784177"/>
              <a:gd name="connsiteX2-13611" fmla="*/ 8037833 w 8037833"/>
              <a:gd name="connsiteY2-13612" fmla="*/ 3123098 h 3784177"/>
              <a:gd name="connsiteX3-13613" fmla="*/ 8034343 w 8037833"/>
              <a:gd name="connsiteY3-13614" fmla="*/ 3122573 h 3784177"/>
              <a:gd name="connsiteX4-13615" fmla="*/ 7877229 w 8037833"/>
              <a:gd name="connsiteY4-13616" fmla="*/ 3143819 h 3784177"/>
              <a:gd name="connsiteX5-13617" fmla="*/ 7752740 w 8037833"/>
              <a:gd name="connsiteY5-13618" fmla="*/ 3181149 h 3784177"/>
              <a:gd name="connsiteX6-13619" fmla="*/ 7588760 w 8037833"/>
              <a:gd name="connsiteY6-13620" fmla="*/ 3183782 h 3784177"/>
              <a:gd name="connsiteX7-13621" fmla="*/ 7351256 w 8037833"/>
              <a:gd name="connsiteY7-13622" fmla="*/ 3276296 h 3784177"/>
              <a:gd name="connsiteX8-13623" fmla="*/ 7241630 w 8037833"/>
              <a:gd name="connsiteY8-13624" fmla="*/ 3258619 h 3784177"/>
              <a:gd name="connsiteX9-13625" fmla="*/ 7197338 w 8037833"/>
              <a:gd name="connsiteY9-13626" fmla="*/ 3224751 h 3784177"/>
              <a:gd name="connsiteX10-13627" fmla="*/ 7180777 w 8037833"/>
              <a:gd name="connsiteY10-13628" fmla="*/ 3222826 h 3784177"/>
              <a:gd name="connsiteX11-13629" fmla="*/ 7146896 w 8037833"/>
              <a:gd name="connsiteY11-13630" fmla="*/ 3256975 h 3784177"/>
              <a:gd name="connsiteX12-13631" fmla="*/ 7101771 w 8037833"/>
              <a:gd name="connsiteY12-13632" fmla="*/ 3257015 h 3784177"/>
              <a:gd name="connsiteX13-13633" fmla="*/ 7047844 w 8037833"/>
              <a:gd name="connsiteY13-13634" fmla="*/ 3303791 h 3784177"/>
              <a:gd name="connsiteX14-13635" fmla="*/ 6912506 w 8037833"/>
              <a:gd name="connsiteY14-13636" fmla="*/ 3361478 h 3784177"/>
              <a:gd name="connsiteX15-13637" fmla="*/ 6819463 w 8037833"/>
              <a:gd name="connsiteY15-13638" fmla="*/ 3368624 h 3784177"/>
              <a:gd name="connsiteX16-13639" fmla="*/ 6797198 w 8037833"/>
              <a:gd name="connsiteY16-13640" fmla="*/ 3378256 h 3784177"/>
              <a:gd name="connsiteX17-13641" fmla="*/ 6687784 w 8037833"/>
              <a:gd name="connsiteY17-13642" fmla="*/ 3376132 h 3784177"/>
              <a:gd name="connsiteX18-13643" fmla="*/ 6566539 w 8037833"/>
              <a:gd name="connsiteY18-13644" fmla="*/ 3382500 h 3784177"/>
              <a:gd name="connsiteX19-13645" fmla="*/ 6352283 w 8037833"/>
              <a:gd name="connsiteY19-13646" fmla="*/ 3374762 h 3784177"/>
              <a:gd name="connsiteX20-13647" fmla="*/ 6111718 w 8037833"/>
              <a:gd name="connsiteY20-13648" fmla="*/ 3357536 h 3784177"/>
              <a:gd name="connsiteX21-13649" fmla="*/ 6022263 w 8037833"/>
              <a:gd name="connsiteY21-13650" fmla="*/ 3359057 h 3784177"/>
              <a:gd name="connsiteX22-13651" fmla="*/ 5891274 w 8037833"/>
              <a:gd name="connsiteY22-13652" fmla="*/ 3397681 h 3784177"/>
              <a:gd name="connsiteX23-13653" fmla="*/ 5746050 w 8037833"/>
              <a:gd name="connsiteY23-13654" fmla="*/ 3426142 h 3784177"/>
              <a:gd name="connsiteX24-13655" fmla="*/ 5613670 w 8037833"/>
              <a:gd name="connsiteY24-13656" fmla="*/ 3428671 h 3784177"/>
              <a:gd name="connsiteX25-13657" fmla="*/ 5535334 w 8037833"/>
              <a:gd name="connsiteY25-13658" fmla="*/ 3437044 h 3784177"/>
              <a:gd name="connsiteX26-13659" fmla="*/ 5506940 w 8037833"/>
              <a:gd name="connsiteY26-13660" fmla="*/ 3450999 h 3784177"/>
              <a:gd name="connsiteX27-13661" fmla="*/ 5466372 w 8037833"/>
              <a:gd name="connsiteY27-13662" fmla="*/ 3463245 h 3784177"/>
              <a:gd name="connsiteX28-13663" fmla="*/ 5395833 w 8037833"/>
              <a:gd name="connsiteY28-13664" fmla="*/ 3493194 h 3784177"/>
              <a:gd name="connsiteX29-13665" fmla="*/ 5305325 w 8037833"/>
              <a:gd name="connsiteY29-13666" fmla="*/ 3505200 h 3784177"/>
              <a:gd name="connsiteX30-13667" fmla="*/ 5223043 w 8037833"/>
              <a:gd name="connsiteY30-13668" fmla="*/ 3491664 h 3784177"/>
              <a:gd name="connsiteX31-13669" fmla="*/ 5167992 w 8037833"/>
              <a:gd name="connsiteY31-13670" fmla="*/ 3486279 h 3784177"/>
              <a:gd name="connsiteX32-13671" fmla="*/ 4987020 w 8037833"/>
              <a:gd name="connsiteY32-13672" fmla="*/ 3461263 h 3784177"/>
              <a:gd name="connsiteX33-13673" fmla="*/ 4890003 w 8037833"/>
              <a:gd name="connsiteY33-13674" fmla="*/ 3469874 h 3784177"/>
              <a:gd name="connsiteX34-13675" fmla="*/ 4856654 w 8037833"/>
              <a:gd name="connsiteY34-13676" fmla="*/ 3481880 h 3784177"/>
              <a:gd name="connsiteX35-13677" fmla="*/ 4800711 w 8037833"/>
              <a:gd name="connsiteY35-13678" fmla="*/ 3501441 h 3784177"/>
              <a:gd name="connsiteX36-13679" fmla="*/ 4761569 w 8037833"/>
              <a:gd name="connsiteY36-13680" fmla="*/ 3538103 h 3784177"/>
              <a:gd name="connsiteX37-13681" fmla="*/ 4713734 w 8037833"/>
              <a:gd name="connsiteY37-13682" fmla="*/ 3545724 h 3784177"/>
              <a:gd name="connsiteX38-13683" fmla="*/ 4649120 w 8037833"/>
              <a:gd name="connsiteY38-13684" fmla="*/ 3536392 h 3784177"/>
              <a:gd name="connsiteX39-13685" fmla="*/ 4573578 w 8037833"/>
              <a:gd name="connsiteY39-13686" fmla="*/ 3565923 h 3784177"/>
              <a:gd name="connsiteX40-13687" fmla="*/ 4529117 w 8037833"/>
              <a:gd name="connsiteY40-13688" fmla="*/ 3575592 h 3784177"/>
              <a:gd name="connsiteX41-13689" fmla="*/ 4408641 w 8037833"/>
              <a:gd name="connsiteY41-13690" fmla="*/ 3610000 h 3784177"/>
              <a:gd name="connsiteX42-13691" fmla="*/ 4356402 w 8037833"/>
              <a:gd name="connsiteY42-13692" fmla="*/ 3642792 h 3784177"/>
              <a:gd name="connsiteX43-13693" fmla="*/ 4270245 w 8037833"/>
              <a:gd name="connsiteY43-13694" fmla="*/ 3665789 h 3784177"/>
              <a:gd name="connsiteX44-13695" fmla="*/ 4208725 w 8037833"/>
              <a:gd name="connsiteY44-13696" fmla="*/ 3678132 h 3784177"/>
              <a:gd name="connsiteX45-13697" fmla="*/ 4191289 w 8037833"/>
              <a:gd name="connsiteY45-13698" fmla="*/ 3702380 h 3784177"/>
              <a:gd name="connsiteX46-13699" fmla="*/ 4191039 w 8037833"/>
              <a:gd name="connsiteY46-13700" fmla="*/ 3702831 h 3784177"/>
              <a:gd name="connsiteX47-13701" fmla="*/ 4181340 w 8037833"/>
              <a:gd name="connsiteY47-13702" fmla="*/ 3701729 h 3784177"/>
              <a:gd name="connsiteX48-13703" fmla="*/ 4133816 w 8037833"/>
              <a:gd name="connsiteY48-13704" fmla="*/ 3690565 h 3784177"/>
              <a:gd name="connsiteX49-13705" fmla="*/ 4071732 w 8037833"/>
              <a:gd name="connsiteY49-13706" fmla="*/ 3732513 h 3784177"/>
              <a:gd name="connsiteX50-13707" fmla="*/ 4045924 w 8037833"/>
              <a:gd name="connsiteY50-13708" fmla="*/ 3739404 h 3784177"/>
              <a:gd name="connsiteX51-13709" fmla="*/ 4032171 w 8037833"/>
              <a:gd name="connsiteY51-13710" fmla="*/ 3745523 h 3784177"/>
              <a:gd name="connsiteX52-13711" fmla="*/ 4011556 w 8037833"/>
              <a:gd name="connsiteY52-13712" fmla="*/ 3729673 h 3784177"/>
              <a:gd name="connsiteX53-13713" fmla="*/ 3985774 w 8037833"/>
              <a:gd name="connsiteY53-13714" fmla="*/ 3736547 h 3784177"/>
              <a:gd name="connsiteX54-13715" fmla="*/ 3979769 w 8037833"/>
              <a:gd name="connsiteY54-13716" fmla="*/ 3738769 h 3784177"/>
              <a:gd name="connsiteX55-13717" fmla="*/ 3950014 w 8037833"/>
              <a:gd name="connsiteY55-13718" fmla="*/ 3726942 h 3784177"/>
              <a:gd name="connsiteX56-13719" fmla="*/ 3934671 w 8037833"/>
              <a:gd name="connsiteY56-13720" fmla="*/ 3723339 h 3784177"/>
              <a:gd name="connsiteX57-13721" fmla="*/ 3930274 w 8037833"/>
              <a:gd name="connsiteY57-13722" fmla="*/ 3717148 h 3784177"/>
              <a:gd name="connsiteX58-13723" fmla="*/ 3907660 w 8037833"/>
              <a:gd name="connsiteY58-13724" fmla="*/ 3714456 h 3784177"/>
              <a:gd name="connsiteX59-13725" fmla="*/ 3905087 w 8037833"/>
              <a:gd name="connsiteY59-13726" fmla="*/ 3716098 h 3784177"/>
              <a:gd name="connsiteX60-13727" fmla="*/ 3886347 w 8037833"/>
              <a:gd name="connsiteY60-13728" fmla="*/ 3706620 h 3784177"/>
              <a:gd name="connsiteX61-13729" fmla="*/ 3870533 w 8037833"/>
              <a:gd name="connsiteY61-13730" fmla="*/ 3689905 h 3784177"/>
              <a:gd name="connsiteX62-13731" fmla="*/ 3678563 w 8037833"/>
              <a:gd name="connsiteY62-13732" fmla="*/ 3694486 h 3784177"/>
              <a:gd name="connsiteX63-13733" fmla="*/ 3524121 w 8037833"/>
              <a:gd name="connsiteY63-13734" fmla="*/ 3642736 h 3784177"/>
              <a:gd name="connsiteX64-13735" fmla="*/ 3373519 w 8037833"/>
              <a:gd name="connsiteY64-13736" fmla="*/ 3665785 h 3784177"/>
              <a:gd name="connsiteX65-13737" fmla="*/ 3114267 w 8037833"/>
              <a:gd name="connsiteY65-13738" fmla="*/ 3638983 h 3784177"/>
              <a:gd name="connsiteX66-13739" fmla="*/ 2989722 w 8037833"/>
              <a:gd name="connsiteY66-13740" fmla="*/ 3623230 h 3784177"/>
              <a:gd name="connsiteX67-13741" fmla="*/ 2965734 w 8037833"/>
              <a:gd name="connsiteY67-13742" fmla="*/ 3635676 h 3784177"/>
              <a:gd name="connsiteX68-13743" fmla="*/ 2961603 w 8037833"/>
              <a:gd name="connsiteY68-13744" fmla="*/ 3638221 h 3784177"/>
              <a:gd name="connsiteX69-13745" fmla="*/ 2944959 w 8037833"/>
              <a:gd name="connsiteY69-13746" fmla="*/ 3639723 h 3784177"/>
              <a:gd name="connsiteX70-13747" fmla="*/ 2940402 w 8037833"/>
              <a:gd name="connsiteY70-13748" fmla="*/ 3651000 h 3784177"/>
              <a:gd name="connsiteX71-13749" fmla="*/ 2884777 w 8037833"/>
              <a:gd name="connsiteY71-13750" fmla="*/ 3660775 h 3784177"/>
              <a:gd name="connsiteX72-13751" fmla="*/ 2739034 w 8037833"/>
              <a:gd name="connsiteY72-13752" fmla="*/ 3647396 h 3784177"/>
              <a:gd name="connsiteX73-13753" fmla="*/ 2651827 w 8037833"/>
              <a:gd name="connsiteY73-13754" fmla="*/ 3646306 h 3784177"/>
              <a:gd name="connsiteX74-13755" fmla="*/ 2618680 w 8037833"/>
              <a:gd name="connsiteY74-13756" fmla="*/ 3656755 h 3784177"/>
              <a:gd name="connsiteX75-13757" fmla="*/ 2572404 w 8037833"/>
              <a:gd name="connsiteY75-13758" fmla="*/ 3664043 h 3784177"/>
              <a:gd name="connsiteX76-13759" fmla="*/ 2423704 w 8037833"/>
              <a:gd name="connsiteY76-13760" fmla="*/ 3658079 h 3784177"/>
              <a:gd name="connsiteX77-13761" fmla="*/ 2301172 w 8037833"/>
              <a:gd name="connsiteY77-13762" fmla="*/ 3663053 h 3784177"/>
              <a:gd name="connsiteX78-13763" fmla="*/ 2258745 w 8037833"/>
              <a:gd name="connsiteY78-13764" fmla="*/ 3673229 h 3784177"/>
              <a:gd name="connsiteX79-13765" fmla="*/ 2082844 w 8037833"/>
              <a:gd name="connsiteY79-13766" fmla="*/ 3645349 h 3784177"/>
              <a:gd name="connsiteX80-13767" fmla="*/ 1938480 w 8037833"/>
              <a:gd name="connsiteY80-13768" fmla="*/ 3601439 h 3784177"/>
              <a:gd name="connsiteX81-13769" fmla="*/ 1900166 w 8037833"/>
              <a:gd name="connsiteY81-13770" fmla="*/ 3609358 h 3784177"/>
              <a:gd name="connsiteX82-13771" fmla="*/ 1787830 w 8037833"/>
              <a:gd name="connsiteY82-13772" fmla="*/ 3633173 h 3784177"/>
              <a:gd name="connsiteX83-13773" fmla="*/ 1664576 w 8037833"/>
              <a:gd name="connsiteY83-13774" fmla="*/ 3638572 h 3784177"/>
              <a:gd name="connsiteX84-13775" fmla="*/ 1577459 w 8037833"/>
              <a:gd name="connsiteY84-13776" fmla="*/ 3658824 h 3784177"/>
              <a:gd name="connsiteX85-13777" fmla="*/ 1527269 w 8037833"/>
              <a:gd name="connsiteY85-13778" fmla="*/ 3663088 h 3784177"/>
              <a:gd name="connsiteX86-13779" fmla="*/ 1390118 w 8037833"/>
              <a:gd name="connsiteY86-13780" fmla="*/ 3682789 h 3784177"/>
              <a:gd name="connsiteX87-13781" fmla="*/ 1252698 w 8037833"/>
              <a:gd name="connsiteY87-13782" fmla="*/ 3708662 h 3784177"/>
              <a:gd name="connsiteX88-13783" fmla="*/ 1206642 w 8037833"/>
              <a:gd name="connsiteY88-13784" fmla="*/ 3736384 h 3784177"/>
              <a:gd name="connsiteX89-13785" fmla="*/ 1058106 w 8037833"/>
              <a:gd name="connsiteY89-13786" fmla="*/ 3776166 h 3784177"/>
              <a:gd name="connsiteX90-13787" fmla="*/ 1039167 w 8037833"/>
              <a:gd name="connsiteY90-13788" fmla="*/ 3784177 h 3784177"/>
              <a:gd name="connsiteX91-13789" fmla="*/ 989223 w 8037833"/>
              <a:gd name="connsiteY91-13790" fmla="*/ 3770303 h 3784177"/>
              <a:gd name="connsiteX92-13791" fmla="*/ 907906 w 8037833"/>
              <a:gd name="connsiteY92-13792" fmla="*/ 3757678 h 3784177"/>
              <a:gd name="connsiteX93-13793" fmla="*/ 825226 w 8037833"/>
              <a:gd name="connsiteY93-13794" fmla="*/ 3726369 h 3784177"/>
              <a:gd name="connsiteX94-13795" fmla="*/ 722264 w 8037833"/>
              <a:gd name="connsiteY94-13796" fmla="*/ 3747612 h 3784177"/>
              <a:gd name="connsiteX95-13797" fmla="*/ 659460 w 8037833"/>
              <a:gd name="connsiteY95-13798" fmla="*/ 3740429 h 3784177"/>
              <a:gd name="connsiteX96-13799" fmla="*/ 556552 w 8037833"/>
              <a:gd name="connsiteY96-13800" fmla="*/ 3739124 h 3784177"/>
              <a:gd name="connsiteX97-13801" fmla="*/ 385384 w 8037833"/>
              <a:gd name="connsiteY97-13802" fmla="*/ 3726388 h 3784177"/>
              <a:gd name="connsiteX98-13803" fmla="*/ 339711 w 8037833"/>
              <a:gd name="connsiteY98-13804" fmla="*/ 3718242 h 3784177"/>
              <a:gd name="connsiteX99-13805" fmla="*/ 222239 w 8037833"/>
              <a:gd name="connsiteY99-13806" fmla="*/ 3672335 h 3784177"/>
              <a:gd name="connsiteX100-13807" fmla="*/ 163578 w 8037833"/>
              <a:gd name="connsiteY100-13808" fmla="*/ 3656292 h 3784177"/>
              <a:gd name="connsiteX101-13809" fmla="*/ 72220 w 8037833"/>
              <a:gd name="connsiteY101-13810" fmla="*/ 3645272 h 3784177"/>
              <a:gd name="connsiteX102-13811" fmla="*/ 44395 w 8037833"/>
              <a:gd name="connsiteY102-13812" fmla="*/ 3639455 h 3784177"/>
              <a:gd name="connsiteX103-13813" fmla="*/ 1962 w 8037833"/>
              <a:gd name="connsiteY103-13814" fmla="*/ 3635948 h 3784177"/>
              <a:gd name="connsiteX104-13815" fmla="*/ 0 w 8037833"/>
              <a:gd name="connsiteY104-13816" fmla="*/ 3635261 h 3784177"/>
              <a:gd name="connsiteX105-13817" fmla="*/ 0 w 8037833"/>
              <a:gd name="connsiteY105-13818" fmla="*/ 12763 h 3784177"/>
              <a:gd name="connsiteX0-13819" fmla="*/ 0 w 8037833"/>
              <a:gd name="connsiteY0-13820" fmla="*/ 12763 h 3784177"/>
              <a:gd name="connsiteX1-13821" fmla="*/ 8037833 w 8037833"/>
              <a:gd name="connsiteY1-13822" fmla="*/ 0 h 3784177"/>
              <a:gd name="connsiteX2-13823" fmla="*/ 8037833 w 8037833"/>
              <a:gd name="connsiteY2-13824" fmla="*/ 3123098 h 3784177"/>
              <a:gd name="connsiteX3-13825" fmla="*/ 8034343 w 8037833"/>
              <a:gd name="connsiteY3-13826" fmla="*/ 3122573 h 3784177"/>
              <a:gd name="connsiteX4-13827" fmla="*/ 7877229 w 8037833"/>
              <a:gd name="connsiteY4-13828" fmla="*/ 3143819 h 3784177"/>
              <a:gd name="connsiteX5-13829" fmla="*/ 7752740 w 8037833"/>
              <a:gd name="connsiteY5-13830" fmla="*/ 3181149 h 3784177"/>
              <a:gd name="connsiteX6-13831" fmla="*/ 7588760 w 8037833"/>
              <a:gd name="connsiteY6-13832" fmla="*/ 3183782 h 3784177"/>
              <a:gd name="connsiteX7-13833" fmla="*/ 7351256 w 8037833"/>
              <a:gd name="connsiteY7-13834" fmla="*/ 3276296 h 3784177"/>
              <a:gd name="connsiteX8-13835" fmla="*/ 7241630 w 8037833"/>
              <a:gd name="connsiteY8-13836" fmla="*/ 3258619 h 3784177"/>
              <a:gd name="connsiteX9-13837" fmla="*/ 7197338 w 8037833"/>
              <a:gd name="connsiteY9-13838" fmla="*/ 3224751 h 3784177"/>
              <a:gd name="connsiteX10-13839" fmla="*/ 7180777 w 8037833"/>
              <a:gd name="connsiteY10-13840" fmla="*/ 3222826 h 3784177"/>
              <a:gd name="connsiteX11-13841" fmla="*/ 7146896 w 8037833"/>
              <a:gd name="connsiteY11-13842" fmla="*/ 3256975 h 3784177"/>
              <a:gd name="connsiteX12-13843" fmla="*/ 7101771 w 8037833"/>
              <a:gd name="connsiteY12-13844" fmla="*/ 3257015 h 3784177"/>
              <a:gd name="connsiteX13-13845" fmla="*/ 7047844 w 8037833"/>
              <a:gd name="connsiteY13-13846" fmla="*/ 3303791 h 3784177"/>
              <a:gd name="connsiteX14-13847" fmla="*/ 6912506 w 8037833"/>
              <a:gd name="connsiteY14-13848" fmla="*/ 3361478 h 3784177"/>
              <a:gd name="connsiteX15-13849" fmla="*/ 6819463 w 8037833"/>
              <a:gd name="connsiteY15-13850" fmla="*/ 3368624 h 3784177"/>
              <a:gd name="connsiteX16-13851" fmla="*/ 6797198 w 8037833"/>
              <a:gd name="connsiteY16-13852" fmla="*/ 3378256 h 3784177"/>
              <a:gd name="connsiteX17-13853" fmla="*/ 6687784 w 8037833"/>
              <a:gd name="connsiteY17-13854" fmla="*/ 3376132 h 3784177"/>
              <a:gd name="connsiteX18-13855" fmla="*/ 6566539 w 8037833"/>
              <a:gd name="connsiteY18-13856" fmla="*/ 3382500 h 3784177"/>
              <a:gd name="connsiteX19-13857" fmla="*/ 6352283 w 8037833"/>
              <a:gd name="connsiteY19-13858" fmla="*/ 3374762 h 3784177"/>
              <a:gd name="connsiteX20-13859" fmla="*/ 6111718 w 8037833"/>
              <a:gd name="connsiteY20-13860" fmla="*/ 3357536 h 3784177"/>
              <a:gd name="connsiteX21-13861" fmla="*/ 6022263 w 8037833"/>
              <a:gd name="connsiteY21-13862" fmla="*/ 3359057 h 3784177"/>
              <a:gd name="connsiteX22-13863" fmla="*/ 5891274 w 8037833"/>
              <a:gd name="connsiteY22-13864" fmla="*/ 3397681 h 3784177"/>
              <a:gd name="connsiteX23-13865" fmla="*/ 5746050 w 8037833"/>
              <a:gd name="connsiteY23-13866" fmla="*/ 3426142 h 3784177"/>
              <a:gd name="connsiteX24-13867" fmla="*/ 5613670 w 8037833"/>
              <a:gd name="connsiteY24-13868" fmla="*/ 3428671 h 3784177"/>
              <a:gd name="connsiteX25-13869" fmla="*/ 5535334 w 8037833"/>
              <a:gd name="connsiteY25-13870" fmla="*/ 3437044 h 3784177"/>
              <a:gd name="connsiteX26-13871" fmla="*/ 5506940 w 8037833"/>
              <a:gd name="connsiteY26-13872" fmla="*/ 3450999 h 3784177"/>
              <a:gd name="connsiteX27-13873" fmla="*/ 5466372 w 8037833"/>
              <a:gd name="connsiteY27-13874" fmla="*/ 3463245 h 3784177"/>
              <a:gd name="connsiteX28-13875" fmla="*/ 5395833 w 8037833"/>
              <a:gd name="connsiteY28-13876" fmla="*/ 3493194 h 3784177"/>
              <a:gd name="connsiteX29-13877" fmla="*/ 5305325 w 8037833"/>
              <a:gd name="connsiteY29-13878" fmla="*/ 3505200 h 3784177"/>
              <a:gd name="connsiteX30-13879" fmla="*/ 5223043 w 8037833"/>
              <a:gd name="connsiteY30-13880" fmla="*/ 3491664 h 3784177"/>
              <a:gd name="connsiteX31-13881" fmla="*/ 5167992 w 8037833"/>
              <a:gd name="connsiteY31-13882" fmla="*/ 3486279 h 3784177"/>
              <a:gd name="connsiteX32-13883" fmla="*/ 4987020 w 8037833"/>
              <a:gd name="connsiteY32-13884" fmla="*/ 3461263 h 3784177"/>
              <a:gd name="connsiteX33-13885" fmla="*/ 4890003 w 8037833"/>
              <a:gd name="connsiteY33-13886" fmla="*/ 3469874 h 3784177"/>
              <a:gd name="connsiteX34-13887" fmla="*/ 4856654 w 8037833"/>
              <a:gd name="connsiteY34-13888" fmla="*/ 3481880 h 3784177"/>
              <a:gd name="connsiteX35-13889" fmla="*/ 4800711 w 8037833"/>
              <a:gd name="connsiteY35-13890" fmla="*/ 3501441 h 3784177"/>
              <a:gd name="connsiteX36-13891" fmla="*/ 4761569 w 8037833"/>
              <a:gd name="connsiteY36-13892" fmla="*/ 3538103 h 3784177"/>
              <a:gd name="connsiteX37-13893" fmla="*/ 4713734 w 8037833"/>
              <a:gd name="connsiteY37-13894" fmla="*/ 3545724 h 3784177"/>
              <a:gd name="connsiteX38-13895" fmla="*/ 4649120 w 8037833"/>
              <a:gd name="connsiteY38-13896" fmla="*/ 3536392 h 3784177"/>
              <a:gd name="connsiteX39-13897" fmla="*/ 4573578 w 8037833"/>
              <a:gd name="connsiteY39-13898" fmla="*/ 3565923 h 3784177"/>
              <a:gd name="connsiteX40-13899" fmla="*/ 4529117 w 8037833"/>
              <a:gd name="connsiteY40-13900" fmla="*/ 3575592 h 3784177"/>
              <a:gd name="connsiteX41-13901" fmla="*/ 4408641 w 8037833"/>
              <a:gd name="connsiteY41-13902" fmla="*/ 3610000 h 3784177"/>
              <a:gd name="connsiteX42-13903" fmla="*/ 4356402 w 8037833"/>
              <a:gd name="connsiteY42-13904" fmla="*/ 3642792 h 3784177"/>
              <a:gd name="connsiteX43-13905" fmla="*/ 4270245 w 8037833"/>
              <a:gd name="connsiteY43-13906" fmla="*/ 3665789 h 3784177"/>
              <a:gd name="connsiteX44-13907" fmla="*/ 4208725 w 8037833"/>
              <a:gd name="connsiteY44-13908" fmla="*/ 3678132 h 3784177"/>
              <a:gd name="connsiteX45-13909" fmla="*/ 4191289 w 8037833"/>
              <a:gd name="connsiteY45-13910" fmla="*/ 3702380 h 3784177"/>
              <a:gd name="connsiteX46-13911" fmla="*/ 4191039 w 8037833"/>
              <a:gd name="connsiteY46-13912" fmla="*/ 3702831 h 3784177"/>
              <a:gd name="connsiteX47-13913" fmla="*/ 4181340 w 8037833"/>
              <a:gd name="connsiteY47-13914" fmla="*/ 3701729 h 3784177"/>
              <a:gd name="connsiteX48-13915" fmla="*/ 4133816 w 8037833"/>
              <a:gd name="connsiteY48-13916" fmla="*/ 3690565 h 3784177"/>
              <a:gd name="connsiteX49-13917" fmla="*/ 4071732 w 8037833"/>
              <a:gd name="connsiteY49-13918" fmla="*/ 3732513 h 3784177"/>
              <a:gd name="connsiteX50-13919" fmla="*/ 4045924 w 8037833"/>
              <a:gd name="connsiteY50-13920" fmla="*/ 3739404 h 3784177"/>
              <a:gd name="connsiteX51-13921" fmla="*/ 4032171 w 8037833"/>
              <a:gd name="connsiteY51-13922" fmla="*/ 3745523 h 3784177"/>
              <a:gd name="connsiteX52-13923" fmla="*/ 4011556 w 8037833"/>
              <a:gd name="connsiteY52-13924" fmla="*/ 3729673 h 3784177"/>
              <a:gd name="connsiteX53-13925" fmla="*/ 3985774 w 8037833"/>
              <a:gd name="connsiteY53-13926" fmla="*/ 3736547 h 3784177"/>
              <a:gd name="connsiteX54-13927" fmla="*/ 3979769 w 8037833"/>
              <a:gd name="connsiteY54-13928" fmla="*/ 3738769 h 3784177"/>
              <a:gd name="connsiteX55-13929" fmla="*/ 3950014 w 8037833"/>
              <a:gd name="connsiteY55-13930" fmla="*/ 3726942 h 3784177"/>
              <a:gd name="connsiteX56-13931" fmla="*/ 3934671 w 8037833"/>
              <a:gd name="connsiteY56-13932" fmla="*/ 3723339 h 3784177"/>
              <a:gd name="connsiteX57-13933" fmla="*/ 3930274 w 8037833"/>
              <a:gd name="connsiteY57-13934" fmla="*/ 3717148 h 3784177"/>
              <a:gd name="connsiteX58-13935" fmla="*/ 3907660 w 8037833"/>
              <a:gd name="connsiteY58-13936" fmla="*/ 3714456 h 3784177"/>
              <a:gd name="connsiteX59-13937" fmla="*/ 3905087 w 8037833"/>
              <a:gd name="connsiteY59-13938" fmla="*/ 3716098 h 3784177"/>
              <a:gd name="connsiteX60-13939" fmla="*/ 3886347 w 8037833"/>
              <a:gd name="connsiteY60-13940" fmla="*/ 3706620 h 3784177"/>
              <a:gd name="connsiteX61-13941" fmla="*/ 3870533 w 8037833"/>
              <a:gd name="connsiteY61-13942" fmla="*/ 3689905 h 3784177"/>
              <a:gd name="connsiteX62-13943" fmla="*/ 3678563 w 8037833"/>
              <a:gd name="connsiteY62-13944" fmla="*/ 3694486 h 3784177"/>
              <a:gd name="connsiteX63-13945" fmla="*/ 3524121 w 8037833"/>
              <a:gd name="connsiteY63-13946" fmla="*/ 3642736 h 3784177"/>
              <a:gd name="connsiteX64-13947" fmla="*/ 3373519 w 8037833"/>
              <a:gd name="connsiteY64-13948" fmla="*/ 3665785 h 3784177"/>
              <a:gd name="connsiteX65-13949" fmla="*/ 3114267 w 8037833"/>
              <a:gd name="connsiteY65-13950" fmla="*/ 3638983 h 3784177"/>
              <a:gd name="connsiteX66-13951" fmla="*/ 2989722 w 8037833"/>
              <a:gd name="connsiteY66-13952" fmla="*/ 3623230 h 3784177"/>
              <a:gd name="connsiteX67-13953" fmla="*/ 2965734 w 8037833"/>
              <a:gd name="connsiteY67-13954" fmla="*/ 3635676 h 3784177"/>
              <a:gd name="connsiteX68-13955" fmla="*/ 2961603 w 8037833"/>
              <a:gd name="connsiteY68-13956" fmla="*/ 3638221 h 3784177"/>
              <a:gd name="connsiteX69-13957" fmla="*/ 2944959 w 8037833"/>
              <a:gd name="connsiteY69-13958" fmla="*/ 3639723 h 3784177"/>
              <a:gd name="connsiteX70-13959" fmla="*/ 2940402 w 8037833"/>
              <a:gd name="connsiteY70-13960" fmla="*/ 3651000 h 3784177"/>
              <a:gd name="connsiteX71-13961" fmla="*/ 2884777 w 8037833"/>
              <a:gd name="connsiteY71-13962" fmla="*/ 3660775 h 3784177"/>
              <a:gd name="connsiteX72-13963" fmla="*/ 2739034 w 8037833"/>
              <a:gd name="connsiteY72-13964" fmla="*/ 3647396 h 3784177"/>
              <a:gd name="connsiteX73-13965" fmla="*/ 2651827 w 8037833"/>
              <a:gd name="connsiteY73-13966" fmla="*/ 3646306 h 3784177"/>
              <a:gd name="connsiteX74-13967" fmla="*/ 2618680 w 8037833"/>
              <a:gd name="connsiteY74-13968" fmla="*/ 3656755 h 3784177"/>
              <a:gd name="connsiteX75-13969" fmla="*/ 2572404 w 8037833"/>
              <a:gd name="connsiteY75-13970" fmla="*/ 3664043 h 3784177"/>
              <a:gd name="connsiteX76-13971" fmla="*/ 2423704 w 8037833"/>
              <a:gd name="connsiteY76-13972" fmla="*/ 3658079 h 3784177"/>
              <a:gd name="connsiteX77-13973" fmla="*/ 2301172 w 8037833"/>
              <a:gd name="connsiteY77-13974" fmla="*/ 3663053 h 3784177"/>
              <a:gd name="connsiteX78-13975" fmla="*/ 2258745 w 8037833"/>
              <a:gd name="connsiteY78-13976" fmla="*/ 3673229 h 3784177"/>
              <a:gd name="connsiteX79-13977" fmla="*/ 2082844 w 8037833"/>
              <a:gd name="connsiteY79-13978" fmla="*/ 3645349 h 3784177"/>
              <a:gd name="connsiteX80-13979" fmla="*/ 1938480 w 8037833"/>
              <a:gd name="connsiteY80-13980" fmla="*/ 3601439 h 3784177"/>
              <a:gd name="connsiteX81-13981" fmla="*/ 1900166 w 8037833"/>
              <a:gd name="connsiteY81-13982" fmla="*/ 3609358 h 3784177"/>
              <a:gd name="connsiteX82-13983" fmla="*/ 1704758 w 8037833"/>
              <a:gd name="connsiteY82-13984" fmla="*/ 3637625 h 3784177"/>
              <a:gd name="connsiteX83-13985" fmla="*/ 1664576 w 8037833"/>
              <a:gd name="connsiteY83-13986" fmla="*/ 3638572 h 3784177"/>
              <a:gd name="connsiteX84-13987" fmla="*/ 1577459 w 8037833"/>
              <a:gd name="connsiteY84-13988" fmla="*/ 3658824 h 3784177"/>
              <a:gd name="connsiteX85-13989" fmla="*/ 1527269 w 8037833"/>
              <a:gd name="connsiteY85-13990" fmla="*/ 3663088 h 3784177"/>
              <a:gd name="connsiteX86-13991" fmla="*/ 1390118 w 8037833"/>
              <a:gd name="connsiteY86-13992" fmla="*/ 3682789 h 3784177"/>
              <a:gd name="connsiteX87-13993" fmla="*/ 1252698 w 8037833"/>
              <a:gd name="connsiteY87-13994" fmla="*/ 3708662 h 3784177"/>
              <a:gd name="connsiteX88-13995" fmla="*/ 1206642 w 8037833"/>
              <a:gd name="connsiteY88-13996" fmla="*/ 3736384 h 3784177"/>
              <a:gd name="connsiteX89-13997" fmla="*/ 1058106 w 8037833"/>
              <a:gd name="connsiteY89-13998" fmla="*/ 3776166 h 3784177"/>
              <a:gd name="connsiteX90-13999" fmla="*/ 1039167 w 8037833"/>
              <a:gd name="connsiteY90-14000" fmla="*/ 3784177 h 3784177"/>
              <a:gd name="connsiteX91-14001" fmla="*/ 989223 w 8037833"/>
              <a:gd name="connsiteY91-14002" fmla="*/ 3770303 h 3784177"/>
              <a:gd name="connsiteX92-14003" fmla="*/ 907906 w 8037833"/>
              <a:gd name="connsiteY92-14004" fmla="*/ 3757678 h 3784177"/>
              <a:gd name="connsiteX93-14005" fmla="*/ 825226 w 8037833"/>
              <a:gd name="connsiteY93-14006" fmla="*/ 3726369 h 3784177"/>
              <a:gd name="connsiteX94-14007" fmla="*/ 722264 w 8037833"/>
              <a:gd name="connsiteY94-14008" fmla="*/ 3747612 h 3784177"/>
              <a:gd name="connsiteX95-14009" fmla="*/ 659460 w 8037833"/>
              <a:gd name="connsiteY95-14010" fmla="*/ 3740429 h 3784177"/>
              <a:gd name="connsiteX96-14011" fmla="*/ 556552 w 8037833"/>
              <a:gd name="connsiteY96-14012" fmla="*/ 3739124 h 3784177"/>
              <a:gd name="connsiteX97-14013" fmla="*/ 385384 w 8037833"/>
              <a:gd name="connsiteY97-14014" fmla="*/ 3726388 h 3784177"/>
              <a:gd name="connsiteX98-14015" fmla="*/ 339711 w 8037833"/>
              <a:gd name="connsiteY98-14016" fmla="*/ 3718242 h 3784177"/>
              <a:gd name="connsiteX99-14017" fmla="*/ 222239 w 8037833"/>
              <a:gd name="connsiteY99-14018" fmla="*/ 3672335 h 3784177"/>
              <a:gd name="connsiteX100-14019" fmla="*/ 163578 w 8037833"/>
              <a:gd name="connsiteY100-14020" fmla="*/ 3656292 h 3784177"/>
              <a:gd name="connsiteX101-14021" fmla="*/ 72220 w 8037833"/>
              <a:gd name="connsiteY101-14022" fmla="*/ 3645272 h 3784177"/>
              <a:gd name="connsiteX102-14023" fmla="*/ 44395 w 8037833"/>
              <a:gd name="connsiteY102-14024" fmla="*/ 3639455 h 3784177"/>
              <a:gd name="connsiteX103-14025" fmla="*/ 1962 w 8037833"/>
              <a:gd name="connsiteY103-14026" fmla="*/ 3635948 h 3784177"/>
              <a:gd name="connsiteX104-14027" fmla="*/ 0 w 8037833"/>
              <a:gd name="connsiteY104-14028" fmla="*/ 3635261 h 3784177"/>
              <a:gd name="connsiteX105-14029" fmla="*/ 0 w 8037833"/>
              <a:gd name="connsiteY105-14030" fmla="*/ 12763 h 3784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Lst>
            <a:rect l="l" t="t" r="r" b="b"/>
            <a:pathLst>
              <a:path w="8037833" h="3784177">
                <a:moveTo>
                  <a:pt x="0" y="12763"/>
                </a:moveTo>
                <a:lnTo>
                  <a:pt x="8037833" y="0"/>
                </a:lnTo>
                <a:lnTo>
                  <a:pt x="8037833" y="3123098"/>
                </a:lnTo>
                <a:lnTo>
                  <a:pt x="8034343" y="3122573"/>
                </a:lnTo>
                <a:cubicBezTo>
                  <a:pt x="7983474" y="3121603"/>
                  <a:pt x="7958686" y="3166517"/>
                  <a:pt x="7877229" y="3143819"/>
                </a:cubicBezTo>
                <a:cubicBezTo>
                  <a:pt x="7902982" y="3130590"/>
                  <a:pt x="7764195" y="3161981"/>
                  <a:pt x="7752740" y="3181149"/>
                </a:cubicBezTo>
                <a:cubicBezTo>
                  <a:pt x="7676202" y="3198058"/>
                  <a:pt x="7659123" y="3129063"/>
                  <a:pt x="7588760" y="3183782"/>
                </a:cubicBezTo>
                <a:cubicBezTo>
                  <a:pt x="7551891" y="3215463"/>
                  <a:pt x="7426365" y="3228579"/>
                  <a:pt x="7351256" y="3276296"/>
                </a:cubicBezTo>
                <a:cubicBezTo>
                  <a:pt x="7314255" y="3274736"/>
                  <a:pt x="7277479" y="3268807"/>
                  <a:pt x="7241630" y="3258619"/>
                </a:cubicBezTo>
                <a:cubicBezTo>
                  <a:pt x="7225774" y="3249278"/>
                  <a:pt x="7215938" y="3250389"/>
                  <a:pt x="7197338" y="3224751"/>
                </a:cubicBezTo>
                <a:cubicBezTo>
                  <a:pt x="7195955" y="3243380"/>
                  <a:pt x="7188542" y="3231477"/>
                  <a:pt x="7180777" y="3222826"/>
                </a:cubicBezTo>
                <a:cubicBezTo>
                  <a:pt x="7171770" y="3230955"/>
                  <a:pt x="7156637" y="3256184"/>
                  <a:pt x="7146896" y="3256975"/>
                </a:cubicBezTo>
                <a:cubicBezTo>
                  <a:pt x="7127629" y="3216232"/>
                  <a:pt x="7125488" y="3280164"/>
                  <a:pt x="7101771" y="3257015"/>
                </a:cubicBezTo>
                <a:cubicBezTo>
                  <a:pt x="7091351" y="3270846"/>
                  <a:pt x="7071846" y="3326895"/>
                  <a:pt x="7047844" y="3303791"/>
                </a:cubicBezTo>
                <a:cubicBezTo>
                  <a:pt x="6992848" y="3331112"/>
                  <a:pt x="6969266" y="3372516"/>
                  <a:pt x="6912506" y="3361478"/>
                </a:cubicBezTo>
                <a:cubicBezTo>
                  <a:pt x="6904521" y="3387853"/>
                  <a:pt x="6807293" y="3321424"/>
                  <a:pt x="6819463" y="3368624"/>
                </a:cubicBezTo>
                <a:cubicBezTo>
                  <a:pt x="6800520" y="3366318"/>
                  <a:pt x="6786640" y="3347534"/>
                  <a:pt x="6797198" y="3378256"/>
                </a:cubicBezTo>
                <a:lnTo>
                  <a:pt x="6687784" y="3376132"/>
                </a:lnTo>
                <a:cubicBezTo>
                  <a:pt x="6627134" y="3366894"/>
                  <a:pt x="6605084" y="3434017"/>
                  <a:pt x="6566539" y="3382500"/>
                </a:cubicBezTo>
                <a:cubicBezTo>
                  <a:pt x="6505539" y="3381128"/>
                  <a:pt x="6435204" y="3374346"/>
                  <a:pt x="6352283" y="3374762"/>
                </a:cubicBezTo>
                <a:cubicBezTo>
                  <a:pt x="6293888" y="3372097"/>
                  <a:pt x="6170788" y="3347568"/>
                  <a:pt x="6111718" y="3357536"/>
                </a:cubicBezTo>
                <a:cubicBezTo>
                  <a:pt x="6041005" y="3333697"/>
                  <a:pt x="6098061" y="3372084"/>
                  <a:pt x="6022263" y="3359057"/>
                </a:cubicBezTo>
                <a:cubicBezTo>
                  <a:pt x="5989123" y="3410585"/>
                  <a:pt x="5931322" y="3384912"/>
                  <a:pt x="5891274" y="3397681"/>
                </a:cubicBezTo>
                <a:cubicBezTo>
                  <a:pt x="5845239" y="3408862"/>
                  <a:pt x="5792317" y="3420977"/>
                  <a:pt x="5746050" y="3426142"/>
                </a:cubicBezTo>
                <a:cubicBezTo>
                  <a:pt x="5709404" y="3402923"/>
                  <a:pt x="5659139" y="3459917"/>
                  <a:pt x="5613670" y="3428671"/>
                </a:cubicBezTo>
                <a:cubicBezTo>
                  <a:pt x="5596941" y="3421144"/>
                  <a:pt x="5545141" y="3422095"/>
                  <a:pt x="5535334" y="3437044"/>
                </a:cubicBezTo>
                <a:cubicBezTo>
                  <a:pt x="5524532" y="3440286"/>
                  <a:pt x="5511933" y="3434991"/>
                  <a:pt x="5506940" y="3450999"/>
                </a:cubicBezTo>
                <a:cubicBezTo>
                  <a:pt x="5498692" y="3470265"/>
                  <a:pt x="5461008" y="3440518"/>
                  <a:pt x="5466372" y="3463245"/>
                </a:cubicBezTo>
                <a:cubicBezTo>
                  <a:pt x="5439614" y="3442862"/>
                  <a:pt x="5418331" y="3483220"/>
                  <a:pt x="5395833" y="3493194"/>
                </a:cubicBezTo>
                <a:cubicBezTo>
                  <a:pt x="5374758" y="3472971"/>
                  <a:pt x="5354436" y="3500114"/>
                  <a:pt x="5305325" y="3505200"/>
                </a:cubicBezTo>
                <a:cubicBezTo>
                  <a:pt x="5282149" y="3481812"/>
                  <a:pt x="5266154" y="3522676"/>
                  <a:pt x="5223043" y="3491664"/>
                </a:cubicBezTo>
                <a:cubicBezTo>
                  <a:pt x="5200154" y="3491478"/>
                  <a:pt x="5207329" y="3491346"/>
                  <a:pt x="5167992" y="3486279"/>
                </a:cubicBezTo>
                <a:cubicBezTo>
                  <a:pt x="5107971" y="3480838"/>
                  <a:pt x="5042315" y="3467667"/>
                  <a:pt x="4987020" y="3461263"/>
                </a:cubicBezTo>
                <a:cubicBezTo>
                  <a:pt x="4924981" y="3458977"/>
                  <a:pt x="4971120" y="3508066"/>
                  <a:pt x="4890003" y="3469874"/>
                </a:cubicBezTo>
                <a:cubicBezTo>
                  <a:pt x="4883619" y="3488080"/>
                  <a:pt x="4873972" y="3489465"/>
                  <a:pt x="4856654" y="3481880"/>
                </a:cubicBezTo>
                <a:cubicBezTo>
                  <a:pt x="4826649" y="3482096"/>
                  <a:pt x="4833746" y="3526606"/>
                  <a:pt x="4800711" y="3501441"/>
                </a:cubicBezTo>
                <a:cubicBezTo>
                  <a:pt x="4808694" y="3525119"/>
                  <a:pt x="4745093" y="3513953"/>
                  <a:pt x="4761569" y="3538103"/>
                </a:cubicBezTo>
                <a:cubicBezTo>
                  <a:pt x="4744478" y="3561060"/>
                  <a:pt x="4730992" y="3525632"/>
                  <a:pt x="4713734" y="3545724"/>
                </a:cubicBezTo>
                <a:cubicBezTo>
                  <a:pt x="4694993" y="3545439"/>
                  <a:pt x="4672479" y="3533026"/>
                  <a:pt x="4649120" y="3536392"/>
                </a:cubicBezTo>
                <a:cubicBezTo>
                  <a:pt x="4617081" y="3524764"/>
                  <a:pt x="4613909" y="3550370"/>
                  <a:pt x="4573578" y="3565923"/>
                </a:cubicBezTo>
                <a:cubicBezTo>
                  <a:pt x="4554559" y="3553131"/>
                  <a:pt x="4541305" y="3561025"/>
                  <a:pt x="4529117" y="3575592"/>
                </a:cubicBezTo>
                <a:cubicBezTo>
                  <a:pt x="4488096" y="3574977"/>
                  <a:pt x="4453361" y="3598310"/>
                  <a:pt x="4408641" y="3610000"/>
                </a:cubicBezTo>
                <a:cubicBezTo>
                  <a:pt x="4359520" y="3631497"/>
                  <a:pt x="4386585" y="3626629"/>
                  <a:pt x="4356402" y="3642792"/>
                </a:cubicBezTo>
                <a:lnTo>
                  <a:pt x="4270245" y="3665789"/>
                </a:lnTo>
                <a:lnTo>
                  <a:pt x="4208725" y="3678132"/>
                </a:lnTo>
                <a:lnTo>
                  <a:pt x="4191289" y="3702380"/>
                </a:lnTo>
                <a:lnTo>
                  <a:pt x="4191039" y="3702831"/>
                </a:lnTo>
                <a:lnTo>
                  <a:pt x="4181340" y="3701729"/>
                </a:lnTo>
                <a:cubicBezTo>
                  <a:pt x="4164960" y="3698824"/>
                  <a:pt x="4149012" y="3695007"/>
                  <a:pt x="4133816" y="3690565"/>
                </a:cubicBezTo>
                <a:cubicBezTo>
                  <a:pt x="4121337" y="3715793"/>
                  <a:pt x="4065005" y="3684188"/>
                  <a:pt x="4071732" y="3732513"/>
                </a:cubicBezTo>
                <a:cubicBezTo>
                  <a:pt x="4051251" y="3727949"/>
                  <a:pt x="4038650" y="3707633"/>
                  <a:pt x="4045924" y="3739404"/>
                </a:cubicBezTo>
                <a:cubicBezTo>
                  <a:pt x="4039196" y="3738807"/>
                  <a:pt x="4035086" y="3741389"/>
                  <a:pt x="4032171" y="3745523"/>
                </a:cubicBezTo>
                <a:lnTo>
                  <a:pt x="4011556" y="3729673"/>
                </a:lnTo>
                <a:lnTo>
                  <a:pt x="3985774" y="3736547"/>
                </a:lnTo>
                <a:lnTo>
                  <a:pt x="3979769" y="3738769"/>
                </a:lnTo>
                <a:lnTo>
                  <a:pt x="3950014" y="3726942"/>
                </a:lnTo>
                <a:lnTo>
                  <a:pt x="3934671" y="3723339"/>
                </a:lnTo>
                <a:lnTo>
                  <a:pt x="3930274" y="3717148"/>
                </a:lnTo>
                <a:cubicBezTo>
                  <a:pt x="3925557" y="3713336"/>
                  <a:pt x="3918845" y="3711571"/>
                  <a:pt x="3907660" y="3714456"/>
                </a:cubicBezTo>
                <a:lnTo>
                  <a:pt x="3905087" y="3716098"/>
                </a:lnTo>
                <a:lnTo>
                  <a:pt x="3886347" y="3706620"/>
                </a:lnTo>
                <a:cubicBezTo>
                  <a:pt x="3880298" y="3702306"/>
                  <a:pt x="3874918" y="3696877"/>
                  <a:pt x="3870533" y="3689905"/>
                </a:cubicBezTo>
                <a:cubicBezTo>
                  <a:pt x="3807578" y="3724969"/>
                  <a:pt x="3747319" y="3689891"/>
                  <a:pt x="3678563" y="3694486"/>
                </a:cubicBezTo>
                <a:cubicBezTo>
                  <a:pt x="3619015" y="3647819"/>
                  <a:pt x="3541898" y="3698501"/>
                  <a:pt x="3524121" y="3642736"/>
                </a:cubicBezTo>
                <a:cubicBezTo>
                  <a:pt x="3473280" y="3637953"/>
                  <a:pt x="3441828" y="3666410"/>
                  <a:pt x="3373519" y="3665785"/>
                </a:cubicBezTo>
                <a:cubicBezTo>
                  <a:pt x="3301144" y="3619995"/>
                  <a:pt x="3195679" y="3661016"/>
                  <a:pt x="3114267" y="3638983"/>
                </a:cubicBezTo>
                <a:cubicBezTo>
                  <a:pt x="3050301" y="3631891"/>
                  <a:pt x="3014478" y="3623781"/>
                  <a:pt x="2989722" y="3623230"/>
                </a:cubicBezTo>
                <a:cubicBezTo>
                  <a:pt x="2981490" y="3626253"/>
                  <a:pt x="2973615" y="3630768"/>
                  <a:pt x="2965734" y="3635676"/>
                </a:cubicBezTo>
                <a:lnTo>
                  <a:pt x="2961603" y="3638221"/>
                </a:lnTo>
                <a:lnTo>
                  <a:pt x="2944959" y="3639723"/>
                </a:lnTo>
                <a:lnTo>
                  <a:pt x="2940402" y="3651000"/>
                </a:lnTo>
                <a:lnTo>
                  <a:pt x="2884777" y="3660775"/>
                </a:lnTo>
                <a:cubicBezTo>
                  <a:pt x="2847798" y="3633323"/>
                  <a:pt x="2784577" y="3683878"/>
                  <a:pt x="2739034" y="3647396"/>
                </a:cubicBezTo>
                <a:cubicBezTo>
                  <a:pt x="2721723" y="3637914"/>
                  <a:pt x="2664700" y="3632640"/>
                  <a:pt x="2651827" y="3646306"/>
                </a:cubicBezTo>
                <a:cubicBezTo>
                  <a:pt x="2639507" y="3648229"/>
                  <a:pt x="2626416" y="3641459"/>
                  <a:pt x="2618680" y="3656755"/>
                </a:cubicBezTo>
                <a:cubicBezTo>
                  <a:pt x="2606912" y="3674893"/>
                  <a:pt x="2569710" y="3640834"/>
                  <a:pt x="2572404" y="3664043"/>
                </a:cubicBezTo>
                <a:cubicBezTo>
                  <a:pt x="2539908" y="3664264"/>
                  <a:pt x="2468909" y="3658244"/>
                  <a:pt x="2423704" y="3658079"/>
                </a:cubicBezTo>
                <a:cubicBezTo>
                  <a:pt x="2401541" y="3632076"/>
                  <a:pt x="2336245" y="3667858"/>
                  <a:pt x="2301172" y="3663053"/>
                </a:cubicBezTo>
                <a:cubicBezTo>
                  <a:pt x="2270382" y="3664836"/>
                  <a:pt x="2295133" y="3678405"/>
                  <a:pt x="2258745" y="3673229"/>
                </a:cubicBezTo>
                <a:cubicBezTo>
                  <a:pt x="2189914" y="3624313"/>
                  <a:pt x="2142671" y="3658345"/>
                  <a:pt x="2082844" y="3645349"/>
                </a:cubicBezTo>
                <a:cubicBezTo>
                  <a:pt x="2015031" y="3635633"/>
                  <a:pt x="2022192" y="3649098"/>
                  <a:pt x="1938480" y="3601439"/>
                </a:cubicBezTo>
                <a:cubicBezTo>
                  <a:pt x="1928908" y="3618751"/>
                  <a:pt x="1918117" y="3618969"/>
                  <a:pt x="1900166" y="3609358"/>
                </a:cubicBezTo>
                <a:cubicBezTo>
                  <a:pt x="1875058" y="3614647"/>
                  <a:pt x="1732415" y="3629919"/>
                  <a:pt x="1704758" y="3637625"/>
                </a:cubicBezTo>
                <a:cubicBezTo>
                  <a:pt x="1665493" y="3642494"/>
                  <a:pt x="1699638" y="3634297"/>
                  <a:pt x="1664576" y="3638572"/>
                </a:cubicBezTo>
                <a:cubicBezTo>
                  <a:pt x="1631025" y="3623179"/>
                  <a:pt x="1623938" y="3648223"/>
                  <a:pt x="1577459" y="3658824"/>
                </a:cubicBezTo>
                <a:cubicBezTo>
                  <a:pt x="1558372" y="3643840"/>
                  <a:pt x="1542705" y="3650086"/>
                  <a:pt x="1527269" y="3663088"/>
                </a:cubicBezTo>
                <a:cubicBezTo>
                  <a:pt x="1482304" y="3657554"/>
                  <a:pt x="1440875" y="3676551"/>
                  <a:pt x="1390118" y="3682789"/>
                </a:cubicBezTo>
                <a:cubicBezTo>
                  <a:pt x="1335668" y="3664499"/>
                  <a:pt x="1306940" y="3702155"/>
                  <a:pt x="1252698" y="3708662"/>
                </a:cubicBezTo>
                <a:cubicBezTo>
                  <a:pt x="1205896" y="3739126"/>
                  <a:pt x="1252155" y="3739345"/>
                  <a:pt x="1206642" y="3736384"/>
                </a:cubicBezTo>
                <a:cubicBezTo>
                  <a:pt x="1133049" y="3701459"/>
                  <a:pt x="1172385" y="3788811"/>
                  <a:pt x="1058106" y="3776166"/>
                </a:cubicBezTo>
                <a:cubicBezTo>
                  <a:pt x="1051718" y="3770370"/>
                  <a:pt x="1037785" y="3776256"/>
                  <a:pt x="1039167" y="3784177"/>
                </a:cubicBezTo>
                <a:cubicBezTo>
                  <a:pt x="1031939" y="3781717"/>
                  <a:pt x="991014" y="3757614"/>
                  <a:pt x="989223" y="3770303"/>
                </a:cubicBezTo>
                <a:cubicBezTo>
                  <a:pt x="952800" y="3771798"/>
                  <a:pt x="940354" y="3773288"/>
                  <a:pt x="907906" y="3757678"/>
                </a:cubicBezTo>
                <a:cubicBezTo>
                  <a:pt x="837671" y="3779460"/>
                  <a:pt x="875987" y="3720282"/>
                  <a:pt x="825226" y="3726369"/>
                </a:cubicBezTo>
                <a:cubicBezTo>
                  <a:pt x="784475" y="3751356"/>
                  <a:pt x="769332" y="3730978"/>
                  <a:pt x="722264" y="3747612"/>
                </a:cubicBezTo>
                <a:cubicBezTo>
                  <a:pt x="705940" y="3706527"/>
                  <a:pt x="677954" y="3751976"/>
                  <a:pt x="659460" y="3740429"/>
                </a:cubicBezTo>
                <a:cubicBezTo>
                  <a:pt x="630609" y="3788461"/>
                  <a:pt x="587162" y="3738081"/>
                  <a:pt x="556552" y="3739124"/>
                </a:cubicBezTo>
                <a:cubicBezTo>
                  <a:pt x="512191" y="3741235"/>
                  <a:pt x="421524" y="3729868"/>
                  <a:pt x="385384" y="3726388"/>
                </a:cubicBezTo>
                <a:cubicBezTo>
                  <a:pt x="371829" y="3727776"/>
                  <a:pt x="368220" y="3731702"/>
                  <a:pt x="339711" y="3718242"/>
                </a:cubicBezTo>
                <a:cubicBezTo>
                  <a:pt x="302559" y="3699664"/>
                  <a:pt x="266533" y="3688299"/>
                  <a:pt x="222239" y="3672335"/>
                </a:cubicBezTo>
                <a:cubicBezTo>
                  <a:pt x="210647" y="3639657"/>
                  <a:pt x="164789" y="3691878"/>
                  <a:pt x="163578" y="3656292"/>
                </a:cubicBezTo>
                <a:cubicBezTo>
                  <a:pt x="143579" y="3679822"/>
                  <a:pt x="105972" y="3643221"/>
                  <a:pt x="72220" y="3645272"/>
                </a:cubicBezTo>
                <a:cubicBezTo>
                  <a:pt x="65331" y="3629421"/>
                  <a:pt x="57584" y="3630437"/>
                  <a:pt x="44395" y="3639455"/>
                </a:cubicBezTo>
                <a:cubicBezTo>
                  <a:pt x="30887" y="3640873"/>
                  <a:pt x="16617" y="3639423"/>
                  <a:pt x="1962" y="3635948"/>
                </a:cubicBezTo>
                <a:lnTo>
                  <a:pt x="0" y="3635261"/>
                </a:lnTo>
                <a:lnTo>
                  <a:pt x="0" y="1276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p:cNvSpPr>
            <a:spLocks noGrp="1"/>
          </p:cNvSpPr>
          <p:nvPr>
            <p:ph type="title"/>
          </p:nvPr>
        </p:nvSpPr>
        <p:spPr>
          <a:xfrm>
            <a:off x="2295277" y="1960281"/>
            <a:ext cx="7884123" cy="1757084"/>
          </a:xfrm>
        </p:spPr>
        <p:txBody>
          <a:bodyPr vert="horz" lIns="91440" tIns="45720" rIns="91440" bIns="45720" rtlCol="0" anchor="b">
            <a:normAutofit/>
          </a:bodyPr>
          <a:lstStyle/>
          <a:p>
            <a:r>
              <a:rPr lang="es-ES" b="1" dirty="0">
                <a:solidFill>
                  <a:schemeClr val="tx1"/>
                </a:solidFill>
                <a:latin typeface="Arial" panose="020B0604020202020204"/>
                <a:ea typeface="Arial" panose="020B0604020202020204"/>
                <a:cs typeface="Arial" panose="020B0604020202020204"/>
              </a:rPr>
              <a:t>gracias por su atención</a:t>
            </a:r>
            <a:endParaRPr lang="es-ES" b="1" dirty="0">
              <a:solidFill>
                <a:schemeClr val="tx1"/>
              </a:solidFill>
              <a:latin typeface="Arial" panose="020B0604020202020204"/>
              <a:ea typeface="Arial" panose="020B0604020202020204"/>
              <a:cs typeface="Arial" panose="020B0604020202020204"/>
            </a:endParaRPr>
          </a:p>
        </p:txBody>
      </p:sp>
      <p:sp>
        <p:nvSpPr>
          <p:cNvPr id="16" name="Rectangle 6"/>
          <p:cNvSpPr>
            <a:spLocks noGrp="1" noRot="1" noChangeAspect="1" noMove="1" noResize="1" noEditPoints="1" noAdjustHandles="1" noChangeArrowheads="1" noChangeShapeType="1" noTextEdit="1"/>
          </p:cNvSpPr>
          <p:nvPr/>
        </p:nvSpPr>
        <p:spPr>
          <a:xfrm>
            <a:off x="5421727" y="900998"/>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1" fmla="*/ 0 w 2142503"/>
              <a:gd name="connsiteY0-2" fmla="*/ 0 h 582145"/>
              <a:gd name="connsiteX1-3" fmla="*/ 2142503 w 2142503"/>
              <a:gd name="connsiteY1-4" fmla="*/ 0 h 582145"/>
              <a:gd name="connsiteX2-5" fmla="*/ 2142503 w 2142503"/>
              <a:gd name="connsiteY2-6" fmla="*/ 571500 h 582145"/>
              <a:gd name="connsiteX3-7" fmla="*/ 2050917 w 2142503"/>
              <a:gd name="connsiteY3-8" fmla="*/ 582088 h 582145"/>
              <a:gd name="connsiteX4-9" fmla="*/ 0 w 2142503"/>
              <a:gd name="connsiteY4-10" fmla="*/ 571500 h 582145"/>
              <a:gd name="connsiteX5" fmla="*/ 0 w 2142503"/>
              <a:gd name="connsiteY5" fmla="*/ 0 h 582145"/>
              <a:gd name="connsiteX0-11" fmla="*/ 0 w 2159832"/>
              <a:gd name="connsiteY0-12" fmla="*/ 0 h 582145"/>
              <a:gd name="connsiteX1-13" fmla="*/ 2142503 w 2159832"/>
              <a:gd name="connsiteY1-14" fmla="*/ 0 h 582145"/>
              <a:gd name="connsiteX2-15" fmla="*/ 2159829 w 2159832"/>
              <a:gd name="connsiteY2-16" fmla="*/ 96526 h 582145"/>
              <a:gd name="connsiteX3-17" fmla="*/ 2142503 w 2159832"/>
              <a:gd name="connsiteY3-18" fmla="*/ 571500 h 582145"/>
              <a:gd name="connsiteX4-19" fmla="*/ 2050917 w 2159832"/>
              <a:gd name="connsiteY4-20" fmla="*/ 582088 h 582145"/>
              <a:gd name="connsiteX5-21" fmla="*/ 0 w 2159832"/>
              <a:gd name="connsiteY5-22" fmla="*/ 571500 h 582145"/>
              <a:gd name="connsiteX6" fmla="*/ 0 w 2159832"/>
              <a:gd name="connsiteY6" fmla="*/ 0 h 582145"/>
              <a:gd name="connsiteX0-23" fmla="*/ 0 w 2159832"/>
              <a:gd name="connsiteY0-24" fmla="*/ 12386 h 594531"/>
              <a:gd name="connsiteX1-25" fmla="*/ 67826 w 2159832"/>
              <a:gd name="connsiteY1-26" fmla="*/ 0 h 594531"/>
              <a:gd name="connsiteX2-27" fmla="*/ 2142503 w 2159832"/>
              <a:gd name="connsiteY2-28" fmla="*/ 12386 h 594531"/>
              <a:gd name="connsiteX3-29" fmla="*/ 2159829 w 2159832"/>
              <a:gd name="connsiteY3-30" fmla="*/ 108912 h 594531"/>
              <a:gd name="connsiteX4-31" fmla="*/ 2142503 w 2159832"/>
              <a:gd name="connsiteY4-32" fmla="*/ 583886 h 594531"/>
              <a:gd name="connsiteX5-33" fmla="*/ 2050917 w 2159832"/>
              <a:gd name="connsiteY5-34" fmla="*/ 594474 h 594531"/>
              <a:gd name="connsiteX6-35" fmla="*/ 0 w 2159832"/>
              <a:gd name="connsiteY6-36" fmla="*/ 583886 h 594531"/>
              <a:gd name="connsiteX7" fmla="*/ 0 w 2159832"/>
              <a:gd name="connsiteY7" fmla="*/ 12386 h 594531"/>
              <a:gd name="connsiteX0-37" fmla="*/ 0 w 2168908"/>
              <a:gd name="connsiteY0-38" fmla="*/ 26000 h 594531"/>
              <a:gd name="connsiteX1-39" fmla="*/ 76902 w 2168908"/>
              <a:gd name="connsiteY1-40" fmla="*/ 0 h 594531"/>
              <a:gd name="connsiteX2-41" fmla="*/ 2151579 w 2168908"/>
              <a:gd name="connsiteY2-42" fmla="*/ 12386 h 594531"/>
              <a:gd name="connsiteX3-43" fmla="*/ 2168905 w 2168908"/>
              <a:gd name="connsiteY3-44" fmla="*/ 108912 h 594531"/>
              <a:gd name="connsiteX4-45" fmla="*/ 2151579 w 2168908"/>
              <a:gd name="connsiteY4-46" fmla="*/ 583886 h 594531"/>
              <a:gd name="connsiteX5-47" fmla="*/ 2059993 w 2168908"/>
              <a:gd name="connsiteY5-48" fmla="*/ 594474 h 594531"/>
              <a:gd name="connsiteX6-49" fmla="*/ 9076 w 2168908"/>
              <a:gd name="connsiteY6-50" fmla="*/ 583886 h 594531"/>
              <a:gd name="connsiteX7-51" fmla="*/ 0 w 2168908"/>
              <a:gd name="connsiteY7-52" fmla="*/ 26000 h 594531"/>
              <a:gd name="connsiteX0-53" fmla="*/ 5393 w 2174301"/>
              <a:gd name="connsiteY0-54" fmla="*/ 26000 h 594531"/>
              <a:gd name="connsiteX1-55" fmla="*/ 82295 w 2174301"/>
              <a:gd name="connsiteY1-56" fmla="*/ 0 h 594531"/>
              <a:gd name="connsiteX2-57" fmla="*/ 2156972 w 2174301"/>
              <a:gd name="connsiteY2-58" fmla="*/ 12386 h 594531"/>
              <a:gd name="connsiteX3-59" fmla="*/ 2174298 w 2174301"/>
              <a:gd name="connsiteY3-60" fmla="*/ 108912 h 594531"/>
              <a:gd name="connsiteX4-61" fmla="*/ 2156972 w 2174301"/>
              <a:gd name="connsiteY4-62" fmla="*/ 583886 h 594531"/>
              <a:gd name="connsiteX5-63" fmla="*/ 2065386 w 2174301"/>
              <a:gd name="connsiteY5-64" fmla="*/ 594474 h 594531"/>
              <a:gd name="connsiteX6-65" fmla="*/ 14469 w 2174301"/>
              <a:gd name="connsiteY6-66" fmla="*/ 583886 h 594531"/>
              <a:gd name="connsiteX7-67" fmla="*/ 5393 w 2174301"/>
              <a:gd name="connsiteY7-68" fmla="*/ 26000 h 594531"/>
              <a:gd name="connsiteX0-69" fmla="*/ 5393 w 2174301"/>
              <a:gd name="connsiteY0-70" fmla="*/ 26000 h 594531"/>
              <a:gd name="connsiteX1-71" fmla="*/ 82295 w 2174301"/>
              <a:gd name="connsiteY1-72" fmla="*/ 0 h 594531"/>
              <a:gd name="connsiteX2-73" fmla="*/ 2156972 w 2174301"/>
              <a:gd name="connsiteY2-74" fmla="*/ 12386 h 594531"/>
              <a:gd name="connsiteX3-75" fmla="*/ 2174298 w 2174301"/>
              <a:gd name="connsiteY3-76" fmla="*/ 108912 h 594531"/>
              <a:gd name="connsiteX4-77" fmla="*/ 2156972 w 2174301"/>
              <a:gd name="connsiteY4-78" fmla="*/ 583886 h 594531"/>
              <a:gd name="connsiteX5-79" fmla="*/ 2065386 w 2174301"/>
              <a:gd name="connsiteY5-80" fmla="*/ 594474 h 594531"/>
              <a:gd name="connsiteX6-81" fmla="*/ 14469 w 2174301"/>
              <a:gd name="connsiteY6-82" fmla="*/ 583886 h 594531"/>
              <a:gd name="connsiteX7-83" fmla="*/ 5393 w 2174301"/>
              <a:gd name="connsiteY7-84" fmla="*/ 26000 h 594531"/>
              <a:gd name="connsiteX0-85" fmla="*/ 5393 w 2174301"/>
              <a:gd name="connsiteY0-86" fmla="*/ 26000 h 594531"/>
              <a:gd name="connsiteX1-87" fmla="*/ 82295 w 2174301"/>
              <a:gd name="connsiteY1-88" fmla="*/ 0 h 594531"/>
              <a:gd name="connsiteX2-89" fmla="*/ 2156972 w 2174301"/>
              <a:gd name="connsiteY2-90" fmla="*/ 12386 h 594531"/>
              <a:gd name="connsiteX3-91" fmla="*/ 2174298 w 2174301"/>
              <a:gd name="connsiteY3-92" fmla="*/ 108912 h 594531"/>
              <a:gd name="connsiteX4-93" fmla="*/ 2156972 w 2174301"/>
              <a:gd name="connsiteY4-94" fmla="*/ 583886 h 594531"/>
              <a:gd name="connsiteX5-95" fmla="*/ 2065386 w 2174301"/>
              <a:gd name="connsiteY5-96" fmla="*/ 594474 h 594531"/>
              <a:gd name="connsiteX6-97" fmla="*/ 14469 w 2174301"/>
              <a:gd name="connsiteY6-98" fmla="*/ 583886 h 594531"/>
              <a:gd name="connsiteX7-99" fmla="*/ 5393 w 2174301"/>
              <a:gd name="connsiteY7-100" fmla="*/ 26000 h 594531"/>
              <a:gd name="connsiteX0-101" fmla="*/ 5393 w 2174301"/>
              <a:gd name="connsiteY0-102" fmla="*/ 26000 h 594531"/>
              <a:gd name="connsiteX1-103" fmla="*/ 82295 w 2174301"/>
              <a:gd name="connsiteY1-104" fmla="*/ 0 h 594531"/>
              <a:gd name="connsiteX2-105" fmla="*/ 2156972 w 2174301"/>
              <a:gd name="connsiteY2-106" fmla="*/ 12386 h 594531"/>
              <a:gd name="connsiteX3-107" fmla="*/ 2174298 w 2174301"/>
              <a:gd name="connsiteY3-108" fmla="*/ 108912 h 594531"/>
              <a:gd name="connsiteX4-109" fmla="*/ 2156972 w 2174301"/>
              <a:gd name="connsiteY4-110" fmla="*/ 583886 h 594531"/>
              <a:gd name="connsiteX5-111" fmla="*/ 2065386 w 2174301"/>
              <a:gd name="connsiteY5-112" fmla="*/ 594474 h 594531"/>
              <a:gd name="connsiteX6-113" fmla="*/ 14469 w 2174301"/>
              <a:gd name="connsiteY6-114" fmla="*/ 583886 h 594531"/>
              <a:gd name="connsiteX7-115" fmla="*/ 5393 w 2174301"/>
              <a:gd name="connsiteY7-116" fmla="*/ 26000 h 594531"/>
              <a:gd name="connsiteX0-117" fmla="*/ 147197 w 2316105"/>
              <a:gd name="connsiteY0-118" fmla="*/ 26000 h 594531"/>
              <a:gd name="connsiteX1-119" fmla="*/ 224099 w 2316105"/>
              <a:gd name="connsiteY1-120" fmla="*/ 0 h 594531"/>
              <a:gd name="connsiteX2-121" fmla="*/ 2298776 w 2316105"/>
              <a:gd name="connsiteY2-122" fmla="*/ 12386 h 594531"/>
              <a:gd name="connsiteX3-123" fmla="*/ 2316102 w 2316105"/>
              <a:gd name="connsiteY3-124" fmla="*/ 108912 h 594531"/>
              <a:gd name="connsiteX4-125" fmla="*/ 2298776 w 2316105"/>
              <a:gd name="connsiteY4-126" fmla="*/ 583886 h 594531"/>
              <a:gd name="connsiteX5-127" fmla="*/ 2207190 w 2316105"/>
              <a:gd name="connsiteY5-128" fmla="*/ 594474 h 594531"/>
              <a:gd name="connsiteX6-129" fmla="*/ 156273 w 2316105"/>
              <a:gd name="connsiteY6-130" fmla="*/ 583886 h 594531"/>
              <a:gd name="connsiteX7-131" fmla="*/ 142416 w 2316105"/>
              <a:gd name="connsiteY7-132" fmla="*/ 235975 h 594531"/>
              <a:gd name="connsiteX8" fmla="*/ 147197 w 2316105"/>
              <a:gd name="connsiteY8" fmla="*/ 26000 h 594531"/>
              <a:gd name="connsiteX0-133" fmla="*/ 154684 w 2323592"/>
              <a:gd name="connsiteY0-134" fmla="*/ 26000 h 594531"/>
              <a:gd name="connsiteX1-135" fmla="*/ 231586 w 2323592"/>
              <a:gd name="connsiteY1-136" fmla="*/ 0 h 594531"/>
              <a:gd name="connsiteX2-137" fmla="*/ 2306263 w 2323592"/>
              <a:gd name="connsiteY2-138" fmla="*/ 12386 h 594531"/>
              <a:gd name="connsiteX3-139" fmla="*/ 2323589 w 2323592"/>
              <a:gd name="connsiteY3-140" fmla="*/ 108912 h 594531"/>
              <a:gd name="connsiteX4-141" fmla="*/ 2306263 w 2323592"/>
              <a:gd name="connsiteY4-142" fmla="*/ 583886 h 594531"/>
              <a:gd name="connsiteX5-143" fmla="*/ 2214677 w 2323592"/>
              <a:gd name="connsiteY5-144" fmla="*/ 594474 h 594531"/>
              <a:gd name="connsiteX6-145" fmla="*/ 163760 w 2323592"/>
              <a:gd name="connsiteY6-146" fmla="*/ 583886 h 594531"/>
              <a:gd name="connsiteX7-147" fmla="*/ 158979 w 2323592"/>
              <a:gd name="connsiteY7-148" fmla="*/ 403879 h 594531"/>
              <a:gd name="connsiteX8-149" fmla="*/ 149903 w 2323592"/>
              <a:gd name="connsiteY8-150" fmla="*/ 235975 h 594531"/>
              <a:gd name="connsiteX9" fmla="*/ 154684 w 2323592"/>
              <a:gd name="connsiteY9" fmla="*/ 26000 h 594531"/>
              <a:gd name="connsiteX0-151" fmla="*/ 13665 w 2182573"/>
              <a:gd name="connsiteY0-152" fmla="*/ 26000 h 594531"/>
              <a:gd name="connsiteX1-153" fmla="*/ 90567 w 2182573"/>
              <a:gd name="connsiteY1-154" fmla="*/ 0 h 594531"/>
              <a:gd name="connsiteX2-155" fmla="*/ 2165244 w 2182573"/>
              <a:gd name="connsiteY2-156" fmla="*/ 12386 h 594531"/>
              <a:gd name="connsiteX3-157" fmla="*/ 2182570 w 2182573"/>
              <a:gd name="connsiteY3-158" fmla="*/ 108912 h 594531"/>
              <a:gd name="connsiteX4-159" fmla="*/ 2165244 w 2182573"/>
              <a:gd name="connsiteY4-160" fmla="*/ 583886 h 594531"/>
              <a:gd name="connsiteX5-161" fmla="*/ 2073658 w 2182573"/>
              <a:gd name="connsiteY5-162" fmla="*/ 594474 h 594531"/>
              <a:gd name="connsiteX6-163" fmla="*/ 22741 w 2182573"/>
              <a:gd name="connsiteY6-164" fmla="*/ 583886 h 594531"/>
              <a:gd name="connsiteX7-165" fmla="*/ 17960 w 2182573"/>
              <a:gd name="connsiteY7-166" fmla="*/ 403879 h 594531"/>
              <a:gd name="connsiteX8-167" fmla="*/ 8884 w 2182573"/>
              <a:gd name="connsiteY8-168" fmla="*/ 235975 h 594531"/>
              <a:gd name="connsiteX9-169" fmla="*/ 13665 w 2182573"/>
              <a:gd name="connsiteY9-170" fmla="*/ 26000 h 594531"/>
              <a:gd name="connsiteX0-171" fmla="*/ 13665 w 2202120"/>
              <a:gd name="connsiteY0-172" fmla="*/ 26000 h 594531"/>
              <a:gd name="connsiteX1-173" fmla="*/ 90567 w 2202120"/>
              <a:gd name="connsiteY1-174" fmla="*/ 0 h 594531"/>
              <a:gd name="connsiteX2-175" fmla="*/ 2165244 w 2202120"/>
              <a:gd name="connsiteY2-176" fmla="*/ 12386 h 594531"/>
              <a:gd name="connsiteX3-177" fmla="*/ 2182570 w 2202120"/>
              <a:gd name="connsiteY3-178" fmla="*/ 108912 h 594531"/>
              <a:gd name="connsiteX4-179" fmla="*/ 2192471 w 2202120"/>
              <a:gd name="connsiteY4-180" fmla="*/ 583886 h 594531"/>
              <a:gd name="connsiteX5-181" fmla="*/ 2073658 w 2202120"/>
              <a:gd name="connsiteY5-182" fmla="*/ 594474 h 594531"/>
              <a:gd name="connsiteX6-183" fmla="*/ 22741 w 2202120"/>
              <a:gd name="connsiteY6-184" fmla="*/ 583886 h 594531"/>
              <a:gd name="connsiteX7-185" fmla="*/ 17960 w 2202120"/>
              <a:gd name="connsiteY7-186" fmla="*/ 403879 h 594531"/>
              <a:gd name="connsiteX8-187" fmla="*/ 8884 w 2202120"/>
              <a:gd name="connsiteY8-188" fmla="*/ 235975 h 594531"/>
              <a:gd name="connsiteX9-189" fmla="*/ 13665 w 2202120"/>
              <a:gd name="connsiteY9-190" fmla="*/ 26000 h 594531"/>
              <a:gd name="connsiteX0-191" fmla="*/ 13665 w 2202036"/>
              <a:gd name="connsiteY0-192" fmla="*/ 26000 h 594531"/>
              <a:gd name="connsiteX1-193" fmla="*/ 90567 w 2202036"/>
              <a:gd name="connsiteY1-194" fmla="*/ 0 h 594531"/>
              <a:gd name="connsiteX2-195" fmla="*/ 2165244 w 2202036"/>
              <a:gd name="connsiteY2-196" fmla="*/ 12386 h 594531"/>
              <a:gd name="connsiteX3-197" fmla="*/ 2182570 w 2202036"/>
              <a:gd name="connsiteY3-198" fmla="*/ 108912 h 594531"/>
              <a:gd name="connsiteX4-199" fmla="*/ 2191645 w 2202036"/>
              <a:gd name="connsiteY4-200" fmla="*/ 422031 h 594531"/>
              <a:gd name="connsiteX5-201" fmla="*/ 2192471 w 2202036"/>
              <a:gd name="connsiteY5-202" fmla="*/ 583886 h 594531"/>
              <a:gd name="connsiteX6-203" fmla="*/ 2073658 w 2202036"/>
              <a:gd name="connsiteY6-204" fmla="*/ 594474 h 594531"/>
              <a:gd name="connsiteX7-205" fmla="*/ 22741 w 2202036"/>
              <a:gd name="connsiteY7-206" fmla="*/ 583886 h 594531"/>
              <a:gd name="connsiteX8-207" fmla="*/ 17960 w 2202036"/>
              <a:gd name="connsiteY8-208" fmla="*/ 403879 h 594531"/>
              <a:gd name="connsiteX9-209" fmla="*/ 8884 w 2202036"/>
              <a:gd name="connsiteY9-210" fmla="*/ 235975 h 594531"/>
              <a:gd name="connsiteX10" fmla="*/ 13665 w 2202036"/>
              <a:gd name="connsiteY10" fmla="*/ 26000 h 594531"/>
              <a:gd name="connsiteX0-211" fmla="*/ 142254 w 2330625"/>
              <a:gd name="connsiteY0-212" fmla="*/ 26000 h 594531"/>
              <a:gd name="connsiteX1-213" fmla="*/ 219156 w 2330625"/>
              <a:gd name="connsiteY1-214" fmla="*/ 0 h 594531"/>
              <a:gd name="connsiteX2-215" fmla="*/ 2293833 w 2330625"/>
              <a:gd name="connsiteY2-216" fmla="*/ 12386 h 594531"/>
              <a:gd name="connsiteX3-217" fmla="*/ 2311159 w 2330625"/>
              <a:gd name="connsiteY3-218" fmla="*/ 108912 h 594531"/>
              <a:gd name="connsiteX4-219" fmla="*/ 2320234 w 2330625"/>
              <a:gd name="connsiteY4-220" fmla="*/ 422031 h 594531"/>
              <a:gd name="connsiteX5-221" fmla="*/ 2321060 w 2330625"/>
              <a:gd name="connsiteY5-222" fmla="*/ 583886 h 594531"/>
              <a:gd name="connsiteX6-223" fmla="*/ 2202247 w 2330625"/>
              <a:gd name="connsiteY6-224" fmla="*/ 594474 h 594531"/>
              <a:gd name="connsiteX7-225" fmla="*/ 151330 w 2330625"/>
              <a:gd name="connsiteY7-226" fmla="*/ 583886 h 594531"/>
              <a:gd name="connsiteX8-227" fmla="*/ 155624 w 2330625"/>
              <a:gd name="connsiteY8-228" fmla="*/ 512790 h 594531"/>
              <a:gd name="connsiteX9-229" fmla="*/ 146549 w 2330625"/>
              <a:gd name="connsiteY9-230" fmla="*/ 403879 h 594531"/>
              <a:gd name="connsiteX10-231" fmla="*/ 137473 w 2330625"/>
              <a:gd name="connsiteY10-232" fmla="*/ 235975 h 594531"/>
              <a:gd name="connsiteX11" fmla="*/ 142254 w 2330625"/>
              <a:gd name="connsiteY11" fmla="*/ 26000 h 594531"/>
              <a:gd name="connsiteX0-233" fmla="*/ 13413 w 2201784"/>
              <a:gd name="connsiteY0-234" fmla="*/ 26000 h 594531"/>
              <a:gd name="connsiteX1-235" fmla="*/ 90315 w 2201784"/>
              <a:gd name="connsiteY1-236" fmla="*/ 0 h 594531"/>
              <a:gd name="connsiteX2-237" fmla="*/ 2164992 w 2201784"/>
              <a:gd name="connsiteY2-238" fmla="*/ 12386 h 594531"/>
              <a:gd name="connsiteX3-239" fmla="*/ 2182318 w 2201784"/>
              <a:gd name="connsiteY3-240" fmla="*/ 108912 h 594531"/>
              <a:gd name="connsiteX4-241" fmla="*/ 2191393 w 2201784"/>
              <a:gd name="connsiteY4-242" fmla="*/ 422031 h 594531"/>
              <a:gd name="connsiteX5-243" fmla="*/ 2192219 w 2201784"/>
              <a:gd name="connsiteY5-244" fmla="*/ 583886 h 594531"/>
              <a:gd name="connsiteX6-245" fmla="*/ 2073406 w 2201784"/>
              <a:gd name="connsiteY6-246" fmla="*/ 594474 h 594531"/>
              <a:gd name="connsiteX7-247" fmla="*/ 22489 w 2201784"/>
              <a:gd name="connsiteY7-248" fmla="*/ 583886 h 594531"/>
              <a:gd name="connsiteX8-249" fmla="*/ 26783 w 2201784"/>
              <a:gd name="connsiteY8-250" fmla="*/ 512790 h 594531"/>
              <a:gd name="connsiteX9-251" fmla="*/ 17708 w 2201784"/>
              <a:gd name="connsiteY9-252" fmla="*/ 403879 h 594531"/>
              <a:gd name="connsiteX10-253" fmla="*/ 8632 w 2201784"/>
              <a:gd name="connsiteY10-254" fmla="*/ 235975 h 594531"/>
              <a:gd name="connsiteX11-255" fmla="*/ 13413 w 2201784"/>
              <a:gd name="connsiteY11-256" fmla="*/ 26000 h 594531"/>
              <a:gd name="connsiteX0-257" fmla="*/ 13413 w 2201784"/>
              <a:gd name="connsiteY0-258" fmla="*/ 26000 h 594531"/>
              <a:gd name="connsiteX1-259" fmla="*/ 90315 w 2201784"/>
              <a:gd name="connsiteY1-260" fmla="*/ 0 h 594531"/>
              <a:gd name="connsiteX2-261" fmla="*/ 2170127 w 2201784"/>
              <a:gd name="connsiteY2-262" fmla="*/ 33245 h 594531"/>
              <a:gd name="connsiteX3-263" fmla="*/ 2182318 w 2201784"/>
              <a:gd name="connsiteY3-264" fmla="*/ 108912 h 594531"/>
              <a:gd name="connsiteX4-265" fmla="*/ 2191393 w 2201784"/>
              <a:gd name="connsiteY4-266" fmla="*/ 422031 h 594531"/>
              <a:gd name="connsiteX5-267" fmla="*/ 2192219 w 2201784"/>
              <a:gd name="connsiteY5-268" fmla="*/ 583886 h 594531"/>
              <a:gd name="connsiteX6-269" fmla="*/ 2073406 w 2201784"/>
              <a:gd name="connsiteY6-270" fmla="*/ 594474 h 594531"/>
              <a:gd name="connsiteX7-271" fmla="*/ 22489 w 2201784"/>
              <a:gd name="connsiteY7-272" fmla="*/ 583886 h 594531"/>
              <a:gd name="connsiteX8-273" fmla="*/ 26783 w 2201784"/>
              <a:gd name="connsiteY8-274" fmla="*/ 512790 h 594531"/>
              <a:gd name="connsiteX9-275" fmla="*/ 17708 w 2201784"/>
              <a:gd name="connsiteY9-276" fmla="*/ 403879 h 594531"/>
              <a:gd name="connsiteX10-277" fmla="*/ 8632 w 2201784"/>
              <a:gd name="connsiteY10-278" fmla="*/ 235975 h 594531"/>
              <a:gd name="connsiteX11-279" fmla="*/ 13413 w 2201784"/>
              <a:gd name="connsiteY11-280" fmla="*/ 26000 h 594531"/>
              <a:gd name="connsiteX0-281" fmla="*/ 13413 w 2201784"/>
              <a:gd name="connsiteY0-282" fmla="*/ 26000 h 594531"/>
              <a:gd name="connsiteX1-283" fmla="*/ 90315 w 2201784"/>
              <a:gd name="connsiteY1-284" fmla="*/ 0 h 594531"/>
              <a:gd name="connsiteX2-285" fmla="*/ 2170127 w 2201784"/>
              <a:gd name="connsiteY2-286" fmla="*/ 33245 h 594531"/>
              <a:gd name="connsiteX3-287" fmla="*/ 2182318 w 2201784"/>
              <a:gd name="connsiteY3-288" fmla="*/ 108912 h 594531"/>
              <a:gd name="connsiteX4-289" fmla="*/ 2191393 w 2201784"/>
              <a:gd name="connsiteY4-290" fmla="*/ 422031 h 594531"/>
              <a:gd name="connsiteX5-291" fmla="*/ 2192219 w 2201784"/>
              <a:gd name="connsiteY5-292" fmla="*/ 583886 h 594531"/>
              <a:gd name="connsiteX6-293" fmla="*/ 2073406 w 2201784"/>
              <a:gd name="connsiteY6-294" fmla="*/ 594474 h 594531"/>
              <a:gd name="connsiteX7-295" fmla="*/ 22489 w 2201784"/>
              <a:gd name="connsiteY7-296" fmla="*/ 583886 h 594531"/>
              <a:gd name="connsiteX8-297" fmla="*/ 26783 w 2201784"/>
              <a:gd name="connsiteY8-298" fmla="*/ 512790 h 594531"/>
              <a:gd name="connsiteX9-299" fmla="*/ 17708 w 2201784"/>
              <a:gd name="connsiteY9-300" fmla="*/ 403879 h 594531"/>
              <a:gd name="connsiteX10-301" fmla="*/ 8632 w 2201784"/>
              <a:gd name="connsiteY10-302" fmla="*/ 235975 h 594531"/>
              <a:gd name="connsiteX11-303" fmla="*/ 13413 w 2201784"/>
              <a:gd name="connsiteY11-304" fmla="*/ 26000 h 5945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149" y="connsiteY8-150"/>
              </a:cxn>
              <a:cxn ang="0">
                <a:pos x="connsiteX9-169" y="connsiteY9-170"/>
              </a:cxn>
              <a:cxn ang="0">
                <a:pos x="connsiteX10-231" y="connsiteY10-232"/>
              </a:cxn>
              <a:cxn ang="0">
                <a:pos x="connsiteX11-255" y="connsiteY11-256"/>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3467</Words>
  <Application>WPS Presentation</Application>
  <PresentationFormat>Panorámica</PresentationFormat>
  <Paragraphs>42</Paragraphs>
  <Slides>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vt:i4>
      </vt:variant>
    </vt:vector>
  </HeadingPairs>
  <TitlesOfParts>
    <vt:vector size="24" baseType="lpstr">
      <vt:lpstr>Arial</vt:lpstr>
      <vt:lpstr>SimSun</vt:lpstr>
      <vt:lpstr>Wingdings</vt:lpstr>
      <vt:lpstr>Batang</vt:lpstr>
      <vt:lpstr>Constantia</vt:lpstr>
      <vt:lpstr>Batang</vt:lpstr>
      <vt:lpstr>Georgia Pro</vt:lpstr>
      <vt:lpstr>Georgia</vt:lpstr>
      <vt:lpstr>Arial</vt:lpstr>
      <vt:lpstr>-apple-system</vt:lpstr>
      <vt:lpstr>Bembo</vt:lpstr>
      <vt:lpstr>Segoe Print</vt:lpstr>
      <vt:lpstr>Microsoft YaHei</vt:lpstr>
      <vt:lpstr>Arial Unicode MS</vt:lpstr>
      <vt:lpstr>Calibri</vt:lpstr>
      <vt:lpstr>ArchiveVTI</vt:lpstr>
      <vt:lpstr>Inventos y descubrimientos medievales </vt:lpstr>
      <vt:lpstr>La imprenta</vt:lpstr>
      <vt:lpstr> la pólvora</vt:lpstr>
      <vt:lpstr>Las gafas </vt:lpstr>
      <vt:lpstr>Los molinos </vt:lpstr>
      <vt:lpstr>El reloj mecánico </vt:lpstr>
      <vt:lpstr>La brújula</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mario</cp:lastModifiedBy>
  <cp:revision>319</cp:revision>
  <dcterms:created xsi:type="dcterms:W3CDTF">2023-02-16T09:38:00Z</dcterms:created>
  <dcterms:modified xsi:type="dcterms:W3CDTF">2023-03-06T22:05:20Z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BC0850B0E21440A2935ACB4884CF081D</vt:lpwstr>
  </property>
  <property fmtid="{D5CDD505-2E9C-101B-9397-08002B2CF9AE}" pid="3" name="KSOProductBuildVer">
    <vt:lpwstr>3082-11.2.0.11486</vt:lpwstr>
  </property>
</Properties>
</file>